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33"/>
  </p:notesMasterIdLst>
  <p:sldIdLst>
    <p:sldId id="289" r:id="rId4"/>
    <p:sldId id="290" r:id="rId5"/>
    <p:sldId id="294" r:id="rId6"/>
    <p:sldId id="295" r:id="rId7"/>
    <p:sldId id="283" r:id="rId8"/>
    <p:sldId id="258" r:id="rId9"/>
    <p:sldId id="291" r:id="rId10"/>
    <p:sldId id="259" r:id="rId11"/>
    <p:sldId id="260" r:id="rId12"/>
    <p:sldId id="293" r:id="rId13"/>
    <p:sldId id="292" r:id="rId14"/>
    <p:sldId id="261" r:id="rId15"/>
    <p:sldId id="262" r:id="rId16"/>
    <p:sldId id="267" r:id="rId17"/>
    <p:sldId id="265" r:id="rId18"/>
    <p:sldId id="263" r:id="rId19"/>
    <p:sldId id="287" r:id="rId20"/>
    <p:sldId id="264" r:id="rId21"/>
    <p:sldId id="268" r:id="rId22"/>
    <p:sldId id="269" r:id="rId23"/>
    <p:sldId id="272" r:id="rId24"/>
    <p:sldId id="285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6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2" autoAdjust="0"/>
    <p:restoredTop sz="94709" autoAdjust="0"/>
  </p:normalViewPr>
  <p:slideViewPr>
    <p:cSldViewPr>
      <p:cViewPr varScale="1">
        <p:scale>
          <a:sx n="70" d="100"/>
          <a:sy n="70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47C70-3FF7-43C0-A3FF-FC92B8371A8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88DB3-EA5C-4903-A896-55CBD6C56B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88DB3-EA5C-4903-A896-55CBD6C56B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48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74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0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14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64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9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3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50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9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9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31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5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0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478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9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89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2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0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5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10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252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0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13" y="2146146"/>
            <a:ext cx="4367285" cy="3445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93" y="2593075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9528" y="1155250"/>
            <a:ext cx="6489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71207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1169737"/>
            <a:ext cx="5810456" cy="51239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712492" y="1734067"/>
            <a:ext cx="818866" cy="542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Earth</a:t>
            </a:r>
          </a:p>
        </p:txBody>
      </p:sp>
      <p:sp>
        <p:nvSpPr>
          <p:cNvPr id="5" name="Sun 4"/>
          <p:cNvSpPr/>
          <p:nvPr/>
        </p:nvSpPr>
        <p:spPr>
          <a:xfrm>
            <a:off x="4009598" y="3045905"/>
            <a:ext cx="2158700" cy="1371599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Sun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moves round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1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948 -0.11458 C 0.37413 -0.11458 0.51615 0.04815 0.51615 0.24908 C 0.51615 0.45 0.37413 0.61435 0.19948 0.61435 C 0.02483 0.61435 -0.11632 0.45 -0.11632 0.24908 C -0.11632 0.04815 0.02483 -0.11458 0.20729 -0.10347 L 0.20729 -0.10324 L 0.19948 -0.11458 Z " pathEditMode="relative" rAng="0" ptsTypes="AAAAAAA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5208753" cy="456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586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Shaheed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48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1483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An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The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114800"/>
            <a:ext cx="6172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those called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030104" y="1524000"/>
            <a:ext cx="3657600" cy="1905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67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1524000"/>
            <a:ext cx="6781800" cy="3886200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146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is article?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62000" y="1908720"/>
            <a:ext cx="6324600" cy="1981200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229600" cy="1938992"/>
          </a:xfrm>
          <a:prstGeom prst="rect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that always goes with a noun to point out it particularly  or indefinitely is called Article.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t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010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029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cat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t2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7237"/>
            <a:ext cx="7545491" cy="4911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goat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ish-shepherd-dog-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42418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562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dog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105525" cy="4424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881563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egg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28850"/>
            <a:ext cx="6515100" cy="3657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Sabuj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Kumar Das</a:t>
            </a:r>
            <a:endParaRPr lang="en-US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Assistant Teacher, English</a:t>
            </a:r>
          </a:p>
          <a:p>
            <a:pPr>
              <a:buNone/>
            </a:pPr>
            <a:r>
              <a:rPr lang="en-US" sz="3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Attaka</a:t>
            </a:r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K. Ali Pilot High School</a:t>
            </a:r>
          </a:p>
          <a:p>
            <a:pPr>
              <a:buNone/>
            </a:pPr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</a:t>
            </a:r>
            <a:r>
              <a:rPr lang="en-US" sz="3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Fakirhat</a:t>
            </a:r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 </a:t>
            </a:r>
            <a:r>
              <a:rPr lang="en-US" sz="3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Bagerhat</a:t>
            </a:r>
            <a:endParaRPr lang="en-US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26887"/>
            <a:ext cx="2491943" cy="320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872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wnyowl_300_tcm9-142525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33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An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owl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jmahal_lar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400801" cy="369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410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Tajmahal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g_logocard_tilt_360x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128">
            <a:off x="2209800" y="317761"/>
            <a:ext cx="4725329" cy="538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81522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king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908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___ umbrella.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____ cow.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 is ___ capital of Bangladesh.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___ doctor.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___ interesting book..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5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  <a:p>
            <a:pPr algn="ctr"/>
            <a:endParaRPr lang="en-US" sz="5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sun rises ___ the east.</a:t>
            </a:r>
          </a:p>
          <a:p>
            <a:pPr marL="914400" indent="-914400">
              <a:buFont typeface="+mj-lt"/>
              <a:buAutoNum type="alphaLcPeriod"/>
            </a:pP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 is ___ untidy  girl.</a:t>
            </a:r>
          </a:p>
          <a:p>
            <a:pPr marL="742950" indent="-742950">
              <a:buFont typeface="+mj-lt"/>
              <a:buAutoNum type="alphaLcPeriod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lphaLcPeriod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has ___ football.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nElephant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447800"/>
            <a:ext cx="5105400" cy="4972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381000"/>
            <a:ext cx="3048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657600"/>
            <a:ext cx="3581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_panthera_tigris_tigris_Beng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"/>
            <a:ext cx="5486400" cy="421407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400" y="5410200"/>
            <a:ext cx="6324600" cy="12192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Bengal Tiger.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ar_orange_01_h_la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705600" cy="50568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7800" y="5361676"/>
            <a:ext cx="60960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--------</a:t>
            </a:r>
            <a:r>
              <a:rPr lang="en-US" sz="4400" b="1" dirty="0" smtClean="0">
                <a:solidFill>
                  <a:srgbClr val="FFFF00"/>
                </a:solidFill>
              </a:rPr>
              <a:t>Orange.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5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5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saw ___ boat on ___ river.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___ international language.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 earth moves round ___ sun.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n-US" sz="60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30070"/>
            <a:ext cx="7162800" cy="441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1143000" y="2057400"/>
            <a:ext cx="7201054" cy="44196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</a:p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Articles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496CB">
                  <a:lumMod val="75000"/>
                </a:srgbClr>
              </a:buClr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533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en-US" sz="4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2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66FF"/>
                </a:solidFill>
              </a:rPr>
              <a:t>Learning Outcomes </a:t>
            </a:r>
            <a:endParaRPr lang="en-US" sz="4800" b="1" u="sng" dirty="0">
              <a:solidFill>
                <a:srgbClr val="FF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</a:rPr>
              <a:t>Learners will be able to learn </a:t>
            </a:r>
            <a:r>
              <a:rPr lang="en-US" sz="3600" b="1" dirty="0" smtClean="0">
                <a:solidFill>
                  <a:srgbClr val="002060"/>
                </a:solidFill>
              </a:rPr>
              <a:t>Articles.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</a:rPr>
              <a:t>They </a:t>
            </a:r>
            <a:r>
              <a:rPr lang="en-US" sz="3600" b="1" dirty="0" smtClean="0">
                <a:solidFill>
                  <a:srgbClr val="002060"/>
                </a:solidFill>
              </a:rPr>
              <a:t>will </a:t>
            </a:r>
            <a:r>
              <a:rPr lang="en-US" sz="3600" b="1" dirty="0" smtClean="0">
                <a:solidFill>
                  <a:srgbClr val="002060"/>
                </a:solidFill>
              </a:rPr>
              <a:t>be able to </a:t>
            </a:r>
            <a:r>
              <a:rPr lang="en-US" sz="3600" b="1" dirty="0" smtClean="0">
                <a:solidFill>
                  <a:srgbClr val="002060"/>
                </a:solidFill>
              </a:rPr>
              <a:t>use articles.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2060"/>
                </a:solidFill>
              </a:rPr>
              <a:t>They will be able to identify vowel &amp; consonant.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tus_norvegi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8" y="212599"/>
            <a:ext cx="8758871" cy="4969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486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rat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disc-2gb-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841500"/>
            <a:ext cx="5003800" cy="317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724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pen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905000"/>
            <a:ext cx="34290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410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A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60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5167313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257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apple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FCAYRT8USCAZCMYOWCA7IC2XSCAWWL0Z5CA3WVRNWCAJ2JU8KCAHNJ1LKCARI5GJ0CAXNEOLCCAQ50SI5CARXAKOICARVXTY0CAXYDAIPCA2DQ5CICALEWLDPCA82OSG3CAP5ZHVQCA1FWWEDCA87JJL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0999"/>
            <a:ext cx="8153400" cy="4005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410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The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Himalayans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234</Words>
  <Application>Microsoft Office PowerPoint</Application>
  <PresentationFormat>On-screen Show (4:3)</PresentationFormat>
  <Paragraphs>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Garamond</vt:lpstr>
      <vt:lpstr>NikoshBAN</vt:lpstr>
      <vt:lpstr>Times New Roman</vt:lpstr>
      <vt:lpstr>Trebuchet MS</vt:lpstr>
      <vt:lpstr>Wingdings</vt:lpstr>
      <vt:lpstr>Wingdings 3</vt:lpstr>
      <vt:lpstr>Office Theme</vt:lpstr>
      <vt:lpstr>Organic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</dc:creator>
  <cp:lastModifiedBy>Windows User</cp:lastModifiedBy>
  <cp:revision>134</cp:revision>
  <dcterms:created xsi:type="dcterms:W3CDTF">2006-08-16T00:00:00Z</dcterms:created>
  <dcterms:modified xsi:type="dcterms:W3CDTF">2020-08-07T21:45:36Z</dcterms:modified>
</cp:coreProperties>
</file>