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  <p:sldMasterId id="2147483798" r:id="rId3"/>
    <p:sldMasterId id="2147483810" r:id="rId4"/>
    <p:sldMasterId id="2147483822" r:id="rId5"/>
  </p:sldMasterIdLst>
  <p:notesMasterIdLst>
    <p:notesMasterId r:id="rId27"/>
  </p:notesMasterIdLst>
  <p:sldIdLst>
    <p:sldId id="308" r:id="rId6"/>
    <p:sldId id="309" r:id="rId7"/>
    <p:sldId id="307" r:id="rId8"/>
    <p:sldId id="310" r:id="rId9"/>
    <p:sldId id="313" r:id="rId10"/>
    <p:sldId id="314" r:id="rId11"/>
    <p:sldId id="323" r:id="rId12"/>
    <p:sldId id="316" r:id="rId13"/>
    <p:sldId id="317" r:id="rId14"/>
    <p:sldId id="318" r:id="rId15"/>
    <p:sldId id="319" r:id="rId16"/>
    <p:sldId id="324" r:id="rId17"/>
    <p:sldId id="325" r:id="rId18"/>
    <p:sldId id="326" r:id="rId19"/>
    <p:sldId id="321" r:id="rId20"/>
    <p:sldId id="327" r:id="rId21"/>
    <p:sldId id="328" r:id="rId22"/>
    <p:sldId id="329" r:id="rId23"/>
    <p:sldId id="322" r:id="rId24"/>
    <p:sldId id="331" r:id="rId25"/>
    <p:sldId id="301" r:id="rId26"/>
  </p:sldIdLst>
  <p:sldSz cx="12344400" cy="7315200"/>
  <p:notesSz cx="6858000" cy="9144000"/>
  <p:defaultTextStyle>
    <a:defPPr>
      <a:defRPr lang="en-US"/>
    </a:defPPr>
    <a:lvl1pPr marL="0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4898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89798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4700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79600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24502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69399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14302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59202" algn="l" defTabSz="88979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62" y="36"/>
      </p:cViewPr>
      <p:guideLst>
        <p:guide orient="horz" pos="2305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A56F-9F35-4AAC-8F3F-EB0D9BF54DA8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685800"/>
            <a:ext cx="5784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1AB08-75D8-4926-A977-7C68FFD98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4898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89798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4700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79600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24502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69399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14302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59202" algn="l" defTabSz="889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0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292947"/>
            <a:ext cx="11109960" cy="1219200"/>
          </a:xfrm>
          <a:prstGeom prst="rect">
            <a:avLst/>
          </a:prstGeom>
        </p:spPr>
        <p:txBody>
          <a:bodyPr lIns="88982" tIns="44492" rIns="88982" bIns="444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2" y="1706890"/>
            <a:ext cx="11109960" cy="4827694"/>
          </a:xfrm>
          <a:prstGeom prst="rect">
            <a:avLst/>
          </a:prstGeom>
        </p:spPr>
        <p:txBody>
          <a:bodyPr vert="eaVert" lIns="88982" tIns="44492" rIns="88982" bIns="4449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2" y="292958"/>
            <a:ext cx="2777490" cy="6241628"/>
          </a:xfrm>
          <a:prstGeom prst="rect">
            <a:avLst/>
          </a:prstGeom>
        </p:spPr>
        <p:txBody>
          <a:bodyPr vert="eaVert" lIns="88982" tIns="44492" rIns="88982" bIns="444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4" y="292958"/>
            <a:ext cx="8126728" cy="6241628"/>
          </a:xfrm>
          <a:prstGeom prst="rect">
            <a:avLst/>
          </a:prstGeom>
        </p:spPr>
        <p:txBody>
          <a:bodyPr vert="eaVert" lIns="88982" tIns="44492" rIns="88982" bIns="4449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2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399" y="1544330"/>
            <a:ext cx="8935979" cy="3551553"/>
          </a:xfrm>
        </p:spPr>
        <p:txBody>
          <a:bodyPr anchor="b"/>
          <a:lstStyle>
            <a:lvl1pPr>
              <a:defRPr sz="6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399" y="5095872"/>
            <a:ext cx="8935979" cy="918848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3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9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6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8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99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1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32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4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01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402" y="3052517"/>
            <a:ext cx="8935977" cy="2043356"/>
          </a:xfrm>
        </p:spPr>
        <p:txBody>
          <a:bodyPr anchor="b"/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399" y="5095881"/>
            <a:ext cx="8935979" cy="917761"/>
          </a:xfrm>
        </p:spPr>
        <p:txBody>
          <a:bodyPr anchor="t"/>
          <a:lstStyle>
            <a:lvl1pPr marL="0" indent="0" algn="l">
              <a:buNone/>
              <a:defRPr sz="17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32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9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664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830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99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9163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332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0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105" y="2197957"/>
            <a:ext cx="4451295" cy="447548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5181" y="2193176"/>
            <a:ext cx="4451297" cy="448026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7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107" y="2032006"/>
            <a:ext cx="4451291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105" y="2682242"/>
            <a:ext cx="4451295" cy="3991187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25185" y="2032006"/>
            <a:ext cx="4451295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5185" y="2682242"/>
            <a:ext cx="4451295" cy="3991187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25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18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6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394" y="1544327"/>
            <a:ext cx="3443578" cy="1544321"/>
          </a:xfrm>
        </p:spPr>
        <p:txBody>
          <a:bodyPr anchor="b"/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430" y="1544321"/>
            <a:ext cx="5260947" cy="4876800"/>
          </a:xfrm>
        </p:spPr>
        <p:txBody>
          <a:bodyPr anchor="ctr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394" y="3337908"/>
            <a:ext cx="3443578" cy="3088639"/>
          </a:xfrm>
        </p:spPr>
        <p:txBody>
          <a:bodyPr/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0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292947"/>
            <a:ext cx="11109960" cy="1219200"/>
          </a:xfrm>
          <a:prstGeom prst="rect">
            <a:avLst/>
          </a:prstGeom>
        </p:spPr>
        <p:txBody>
          <a:bodyPr lIns="88982" tIns="44492" rIns="88982" bIns="444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2" y="1706890"/>
            <a:ext cx="11109960" cy="4827694"/>
          </a:xfrm>
          <a:prstGeom prst="rect">
            <a:avLst/>
          </a:prstGeom>
        </p:spPr>
        <p:txBody>
          <a:bodyPr lIns="88982" tIns="44492" rIns="88982" bIns="4449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1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332" y="1977805"/>
            <a:ext cx="5156570" cy="1679796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36418" y="1219201"/>
            <a:ext cx="3240405" cy="487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16619" indent="0">
              <a:buNone/>
              <a:defRPr sz="1500"/>
            </a:lvl2pPr>
            <a:lvl3pPr marL="833239" indent="0">
              <a:buNone/>
              <a:defRPr sz="1500"/>
            </a:lvl3pPr>
            <a:lvl4pPr marL="1249857" indent="0">
              <a:buNone/>
              <a:defRPr sz="1500"/>
            </a:lvl4pPr>
            <a:lvl5pPr marL="1666475" indent="0">
              <a:buNone/>
              <a:defRPr sz="1500"/>
            </a:lvl5pPr>
            <a:lvl6pPr marL="2083094" indent="0">
              <a:buNone/>
              <a:defRPr sz="1500"/>
            </a:lvl6pPr>
            <a:lvl7pPr marL="2499713" indent="0">
              <a:buNone/>
              <a:defRPr sz="1500"/>
            </a:lvl7pPr>
            <a:lvl8pPr marL="2916333" indent="0">
              <a:buNone/>
              <a:defRPr sz="1500"/>
            </a:lvl8pPr>
            <a:lvl9pPr marL="3332953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402" y="3901447"/>
            <a:ext cx="5148541" cy="146304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69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402" y="5120634"/>
            <a:ext cx="8935977" cy="604522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99" y="731525"/>
            <a:ext cx="8935979" cy="388337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16619" indent="0">
              <a:buNone/>
              <a:defRPr sz="1500"/>
            </a:lvl2pPr>
            <a:lvl3pPr marL="833239" indent="0">
              <a:buNone/>
              <a:defRPr sz="1500"/>
            </a:lvl3pPr>
            <a:lvl4pPr marL="1249857" indent="0">
              <a:buNone/>
              <a:defRPr sz="1500"/>
            </a:lvl4pPr>
            <a:lvl5pPr marL="1666475" indent="0">
              <a:buNone/>
              <a:defRPr sz="1500"/>
            </a:lvl5pPr>
            <a:lvl6pPr marL="2083094" indent="0">
              <a:buNone/>
              <a:defRPr sz="1500"/>
            </a:lvl6pPr>
            <a:lvl7pPr marL="2499713" indent="0">
              <a:buNone/>
              <a:defRPr sz="1500"/>
            </a:lvl7pPr>
            <a:lvl8pPr marL="2916333" indent="0">
              <a:buNone/>
              <a:defRPr sz="1500"/>
            </a:lvl8pPr>
            <a:lvl9pPr marL="3332953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402" y="5725156"/>
            <a:ext cx="8935977" cy="526627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84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399" y="1544321"/>
            <a:ext cx="8935979" cy="211328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399" y="3901447"/>
            <a:ext cx="8935979" cy="2519681"/>
          </a:xfrm>
        </p:spPr>
        <p:txBody>
          <a:bodyPr anchor="ctr">
            <a:normAutofit/>
          </a:bodyPr>
          <a:lstStyle>
            <a:lvl1pPr marL="0" indent="0">
              <a:buNone/>
              <a:defRPr sz="17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16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491" y="1544321"/>
            <a:ext cx="8099306" cy="247826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54534" y="4022588"/>
            <a:ext cx="7370645" cy="364986"/>
          </a:xfrm>
        </p:spPr>
        <p:txBody>
          <a:bodyPr vert="horz" lIns="83324" tIns="41663" rIns="83324" bIns="41663" rtlCol="0" anchor="t">
            <a:normAutofit/>
          </a:bodyPr>
          <a:lstStyle>
            <a:lvl1pPr marL="0" indent="0">
              <a:buNone/>
              <a:defRPr lang="en-US" sz="12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399" y="4640700"/>
            <a:ext cx="8935979" cy="1788160"/>
          </a:xfrm>
        </p:spPr>
        <p:txBody>
          <a:bodyPr anchor="ctr">
            <a:normAutofit/>
          </a:bodyPr>
          <a:lstStyle>
            <a:lvl1pPr marL="0" indent="0">
              <a:buNone/>
              <a:defRPr sz="17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526" y="1036015"/>
            <a:ext cx="811938" cy="1961577"/>
          </a:xfrm>
          <a:prstGeom prst="rect">
            <a:avLst/>
          </a:prstGeom>
          <a:noFill/>
        </p:spPr>
        <p:txBody>
          <a:bodyPr wrap="square" lIns="83324" tIns="41663" rIns="83324" bIns="4166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833239"/>
            <a:r>
              <a:rPr lang="en-US" dirty="0">
                <a:solidFill>
                  <a:srgbClr val="1740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7125" y="2788050"/>
            <a:ext cx="811938" cy="1961577"/>
          </a:xfrm>
          <a:prstGeom prst="rect">
            <a:avLst/>
          </a:prstGeom>
          <a:noFill/>
        </p:spPr>
        <p:txBody>
          <a:bodyPr wrap="square" lIns="83324" tIns="41663" rIns="83324" bIns="4166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833239"/>
            <a:r>
              <a:rPr lang="en-US" dirty="0">
                <a:solidFill>
                  <a:srgbClr val="1740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55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395" y="3332482"/>
            <a:ext cx="8935982" cy="1763392"/>
          </a:xfrm>
        </p:spPr>
        <p:txBody>
          <a:bodyPr anchor="b"/>
          <a:lstStyle>
            <a:lvl1pPr algn="l">
              <a:defRPr sz="3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399" y="5095881"/>
            <a:ext cx="8935979" cy="917761"/>
          </a:xfrm>
        </p:spPr>
        <p:txBody>
          <a:bodyPr anchor="t"/>
          <a:lstStyle>
            <a:lvl1pPr marL="0" indent="0" algn="l">
              <a:buNone/>
              <a:defRPr sz="17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32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9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664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830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99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9163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332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63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865" y="2113286"/>
            <a:ext cx="2983703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60622" y="2844802"/>
            <a:ext cx="2963941" cy="38286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2208" y="2113286"/>
            <a:ext cx="2972945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21527" y="2844802"/>
            <a:ext cx="2983631" cy="38286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13765" y="2113286"/>
            <a:ext cx="2968763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13765" y="2844802"/>
            <a:ext cx="2968763" cy="38286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72718" y="2275840"/>
            <a:ext cx="0" cy="422656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49254" y="2275842"/>
            <a:ext cx="0" cy="423134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31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626" y="4534348"/>
            <a:ext cx="2976801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60626" y="2357128"/>
            <a:ext cx="2976801" cy="16255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16619" indent="0">
              <a:buNone/>
              <a:defRPr sz="1500"/>
            </a:lvl2pPr>
            <a:lvl3pPr marL="833239" indent="0">
              <a:buNone/>
              <a:defRPr sz="1500"/>
            </a:lvl3pPr>
            <a:lvl4pPr marL="1249857" indent="0">
              <a:buNone/>
              <a:defRPr sz="1500"/>
            </a:lvl4pPr>
            <a:lvl5pPr marL="1666475" indent="0">
              <a:buNone/>
              <a:defRPr sz="1500"/>
            </a:lvl5pPr>
            <a:lvl6pPr marL="2083094" indent="0">
              <a:buNone/>
              <a:defRPr sz="1500"/>
            </a:lvl6pPr>
            <a:lvl7pPr marL="2499713" indent="0">
              <a:buNone/>
              <a:defRPr sz="1500"/>
            </a:lvl7pPr>
            <a:lvl8pPr marL="2916333" indent="0">
              <a:buNone/>
              <a:defRPr sz="1500"/>
            </a:lvl8pPr>
            <a:lvl9pPr marL="3332953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60626" y="5149027"/>
            <a:ext cx="2976801" cy="70313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8000" y="4534348"/>
            <a:ext cx="2967157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38000" y="2357128"/>
            <a:ext cx="2967157" cy="16255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16619" indent="0">
              <a:buNone/>
              <a:defRPr sz="1500"/>
            </a:lvl2pPr>
            <a:lvl3pPr marL="833239" indent="0">
              <a:buNone/>
              <a:defRPr sz="1500"/>
            </a:lvl3pPr>
            <a:lvl4pPr marL="1249857" indent="0">
              <a:buNone/>
              <a:defRPr sz="1500"/>
            </a:lvl4pPr>
            <a:lvl5pPr marL="1666475" indent="0">
              <a:buNone/>
              <a:defRPr sz="1500"/>
            </a:lvl5pPr>
            <a:lvl6pPr marL="2083094" indent="0">
              <a:buNone/>
              <a:defRPr sz="1500"/>
            </a:lvl6pPr>
            <a:lvl7pPr marL="2499713" indent="0">
              <a:buNone/>
              <a:defRPr sz="1500"/>
            </a:lvl7pPr>
            <a:lvl8pPr marL="2916333" indent="0">
              <a:buNone/>
              <a:defRPr sz="1500"/>
            </a:lvl8pPr>
            <a:lvl9pPr marL="3332953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36629" y="5149027"/>
            <a:ext cx="2971085" cy="70313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13765" y="4534348"/>
            <a:ext cx="2968763" cy="614678"/>
          </a:xfrm>
        </p:spPr>
        <p:txBody>
          <a:bodyPr anchor="b">
            <a:noAutofit/>
          </a:bodyPr>
          <a:lstStyle>
            <a:lvl1pPr marL="0" indent="0">
              <a:buNone/>
              <a:defRPr sz="23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6619" indent="0">
              <a:buNone/>
              <a:defRPr sz="1700" b="1"/>
            </a:lvl2pPr>
            <a:lvl3pPr marL="833239" indent="0">
              <a:buNone/>
              <a:defRPr sz="1700" b="1"/>
            </a:lvl3pPr>
            <a:lvl4pPr marL="1249857" indent="0">
              <a:buNone/>
              <a:defRPr sz="1500" b="1"/>
            </a:lvl4pPr>
            <a:lvl5pPr marL="1666475" indent="0">
              <a:buNone/>
              <a:defRPr sz="1500" b="1"/>
            </a:lvl5pPr>
            <a:lvl6pPr marL="2083094" indent="0">
              <a:buNone/>
              <a:defRPr sz="1500" b="1"/>
            </a:lvl6pPr>
            <a:lvl7pPr marL="2499713" indent="0">
              <a:buNone/>
              <a:defRPr sz="1500" b="1"/>
            </a:lvl7pPr>
            <a:lvl8pPr marL="2916333" indent="0">
              <a:buNone/>
              <a:defRPr sz="1500" b="1"/>
            </a:lvl8pPr>
            <a:lvl9pPr marL="333295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13765" y="2357128"/>
            <a:ext cx="2968763" cy="16255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16619" indent="0">
              <a:buNone/>
              <a:defRPr sz="1500"/>
            </a:lvl2pPr>
            <a:lvl3pPr marL="833239" indent="0">
              <a:buNone/>
              <a:defRPr sz="1500"/>
            </a:lvl3pPr>
            <a:lvl4pPr marL="1249857" indent="0">
              <a:buNone/>
              <a:defRPr sz="1500"/>
            </a:lvl4pPr>
            <a:lvl5pPr marL="1666475" indent="0">
              <a:buNone/>
              <a:defRPr sz="1500"/>
            </a:lvl5pPr>
            <a:lvl6pPr marL="2083094" indent="0">
              <a:buNone/>
              <a:defRPr sz="1500"/>
            </a:lvl6pPr>
            <a:lvl7pPr marL="2499713" indent="0">
              <a:buNone/>
              <a:defRPr sz="1500"/>
            </a:lvl7pPr>
            <a:lvl8pPr marL="2916333" indent="0">
              <a:buNone/>
              <a:defRPr sz="1500"/>
            </a:lvl8pPr>
            <a:lvl9pPr marL="3332953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13640" y="5149026"/>
            <a:ext cx="2972697" cy="70313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16619" indent="0">
              <a:buNone/>
              <a:defRPr sz="1100"/>
            </a:lvl2pPr>
            <a:lvl3pPr marL="833239" indent="0">
              <a:buNone/>
              <a:defRPr sz="900"/>
            </a:lvl3pPr>
            <a:lvl4pPr marL="1249857" indent="0">
              <a:buNone/>
              <a:defRPr sz="900"/>
            </a:lvl4pPr>
            <a:lvl5pPr marL="1666475" indent="0">
              <a:buNone/>
              <a:defRPr sz="900"/>
            </a:lvl5pPr>
            <a:lvl6pPr marL="2083094" indent="0">
              <a:buNone/>
              <a:defRPr sz="900"/>
            </a:lvl6pPr>
            <a:lvl7pPr marL="2499713" indent="0">
              <a:buNone/>
              <a:defRPr sz="900"/>
            </a:lvl7pPr>
            <a:lvl8pPr marL="2916333" indent="0">
              <a:buNone/>
              <a:defRPr sz="900"/>
            </a:lvl8pPr>
            <a:lvl9pPr marL="33329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72718" y="2275840"/>
            <a:ext cx="0" cy="422656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49254" y="2275842"/>
            <a:ext cx="0" cy="423134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5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78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8018" y="458903"/>
            <a:ext cx="1774510" cy="6214533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624" y="946584"/>
            <a:ext cx="7515938" cy="5726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92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98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5" y="4700703"/>
            <a:ext cx="10492742" cy="1452880"/>
          </a:xfrm>
          <a:prstGeom prst="rect">
            <a:avLst/>
          </a:prstGeom>
        </p:spPr>
        <p:txBody>
          <a:bodyPr lIns="88982" tIns="44492" rIns="88982" bIns="44492"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5" y="3100501"/>
            <a:ext cx="10492742" cy="1600201"/>
          </a:xfrm>
          <a:prstGeom prst="rect">
            <a:avLst/>
          </a:prstGeom>
        </p:spPr>
        <p:txBody>
          <a:bodyPr lIns="88982" tIns="44492" rIns="88982" bIns="44492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97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347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796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245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693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143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592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99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34" tIns="50367" rIns="100734" bIns="5036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706890"/>
            <a:ext cx="11109960" cy="4827694"/>
          </a:xfrm>
          <a:prstGeom prst="rect">
            <a:avLst/>
          </a:prstGeom>
        </p:spPr>
        <p:txBody>
          <a:bodyPr lIns="100734" tIns="50367" rIns="100734" bIns="5036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41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700700"/>
            <a:ext cx="10492740" cy="1452880"/>
          </a:xfrm>
          <a:prstGeom prst="rect">
            <a:avLst/>
          </a:prstGeom>
        </p:spPr>
        <p:txBody>
          <a:bodyPr lIns="100734" tIns="50367" rIns="100734" bIns="50367"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3100500"/>
            <a:ext cx="10492740" cy="1600201"/>
          </a:xfrm>
          <a:prstGeom prst="rect">
            <a:avLst/>
          </a:prstGeom>
        </p:spPr>
        <p:txBody>
          <a:bodyPr lIns="100734" tIns="50367" rIns="100734" bIns="50367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6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3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9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6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3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19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56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92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5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34" tIns="50367" rIns="100734" bIns="5036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706890"/>
            <a:ext cx="5452110" cy="4827694"/>
          </a:xfrm>
          <a:prstGeom prst="rect">
            <a:avLst/>
          </a:prstGeom>
        </p:spPr>
        <p:txBody>
          <a:bodyPr lIns="100734" tIns="50367" rIns="100734" bIns="5036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706890"/>
            <a:ext cx="5452110" cy="4827694"/>
          </a:xfrm>
          <a:prstGeom prst="rect">
            <a:avLst/>
          </a:prstGeom>
        </p:spPr>
        <p:txBody>
          <a:bodyPr lIns="100734" tIns="50367" rIns="100734" bIns="50367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88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34" tIns="50367" rIns="100734" bIns="5036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37453"/>
            <a:ext cx="5454254" cy="682414"/>
          </a:xfrm>
          <a:prstGeom prst="rect">
            <a:avLst/>
          </a:prstGeom>
        </p:spPr>
        <p:txBody>
          <a:bodyPr lIns="100734" tIns="50367" rIns="100734" bIns="50367" anchor="b"/>
          <a:lstStyle>
            <a:lvl1pPr marL="0" indent="0">
              <a:buNone/>
              <a:defRPr sz="2600" b="1"/>
            </a:lvl1pPr>
            <a:lvl2pPr marL="503658" indent="0">
              <a:buNone/>
              <a:defRPr sz="2200" b="1"/>
            </a:lvl2pPr>
            <a:lvl3pPr marL="1007318" indent="0">
              <a:buNone/>
              <a:defRPr sz="2000" b="1"/>
            </a:lvl3pPr>
            <a:lvl4pPr marL="1510982" indent="0">
              <a:buNone/>
              <a:defRPr sz="1800" b="1"/>
            </a:lvl4pPr>
            <a:lvl5pPr marL="2014639" indent="0">
              <a:buNone/>
              <a:defRPr sz="1800" b="1"/>
            </a:lvl5pPr>
            <a:lvl6pPr marL="2518301" indent="0">
              <a:buNone/>
              <a:defRPr sz="1800" b="1"/>
            </a:lvl6pPr>
            <a:lvl7pPr marL="3021959" indent="0">
              <a:buNone/>
              <a:defRPr sz="1800" b="1"/>
            </a:lvl7pPr>
            <a:lvl8pPr marL="3525619" indent="0">
              <a:buNone/>
              <a:defRPr sz="1800" b="1"/>
            </a:lvl8pPr>
            <a:lvl9pPr marL="402927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319871"/>
            <a:ext cx="5454254" cy="4214707"/>
          </a:xfrm>
          <a:prstGeom prst="rect">
            <a:avLst/>
          </a:prstGeom>
        </p:spPr>
        <p:txBody>
          <a:bodyPr lIns="100734" tIns="50367" rIns="100734" bIns="5036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92" y="1637453"/>
            <a:ext cx="5456396" cy="682414"/>
          </a:xfrm>
          <a:prstGeom prst="rect">
            <a:avLst/>
          </a:prstGeom>
        </p:spPr>
        <p:txBody>
          <a:bodyPr lIns="100734" tIns="50367" rIns="100734" bIns="50367" anchor="b"/>
          <a:lstStyle>
            <a:lvl1pPr marL="0" indent="0">
              <a:buNone/>
              <a:defRPr sz="2600" b="1"/>
            </a:lvl1pPr>
            <a:lvl2pPr marL="503658" indent="0">
              <a:buNone/>
              <a:defRPr sz="2200" b="1"/>
            </a:lvl2pPr>
            <a:lvl3pPr marL="1007318" indent="0">
              <a:buNone/>
              <a:defRPr sz="2000" b="1"/>
            </a:lvl3pPr>
            <a:lvl4pPr marL="1510982" indent="0">
              <a:buNone/>
              <a:defRPr sz="1800" b="1"/>
            </a:lvl4pPr>
            <a:lvl5pPr marL="2014639" indent="0">
              <a:buNone/>
              <a:defRPr sz="1800" b="1"/>
            </a:lvl5pPr>
            <a:lvl6pPr marL="2518301" indent="0">
              <a:buNone/>
              <a:defRPr sz="1800" b="1"/>
            </a:lvl6pPr>
            <a:lvl7pPr marL="3021959" indent="0">
              <a:buNone/>
              <a:defRPr sz="1800" b="1"/>
            </a:lvl7pPr>
            <a:lvl8pPr marL="3525619" indent="0">
              <a:buNone/>
              <a:defRPr sz="1800" b="1"/>
            </a:lvl8pPr>
            <a:lvl9pPr marL="402927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92" y="2319871"/>
            <a:ext cx="5456396" cy="4214707"/>
          </a:xfrm>
          <a:prstGeom prst="rect">
            <a:avLst/>
          </a:prstGeom>
        </p:spPr>
        <p:txBody>
          <a:bodyPr lIns="100734" tIns="50367" rIns="100734" bIns="50367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01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34" tIns="50367" rIns="100734" bIns="5036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69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46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9" y="291253"/>
            <a:ext cx="4061223" cy="1239520"/>
          </a:xfrm>
          <a:prstGeom prst="rect">
            <a:avLst/>
          </a:prstGeom>
        </p:spPr>
        <p:txBody>
          <a:bodyPr lIns="100734" tIns="50367" rIns="100734" bIns="50367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91264"/>
            <a:ext cx="6900863" cy="6243321"/>
          </a:xfrm>
          <a:prstGeom prst="rect">
            <a:avLst/>
          </a:prstGeom>
        </p:spPr>
        <p:txBody>
          <a:bodyPr lIns="100734" tIns="50367" rIns="100734" bIns="50367"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9" y="1530784"/>
            <a:ext cx="4061223" cy="5003801"/>
          </a:xfrm>
          <a:prstGeom prst="rect">
            <a:avLst/>
          </a:prstGeom>
        </p:spPr>
        <p:txBody>
          <a:bodyPr lIns="100734" tIns="50367" rIns="100734" bIns="50367"/>
          <a:lstStyle>
            <a:lvl1pPr marL="0" indent="0">
              <a:buNone/>
              <a:defRPr sz="1500"/>
            </a:lvl1pPr>
            <a:lvl2pPr marL="503658" indent="0">
              <a:buNone/>
              <a:defRPr sz="1400"/>
            </a:lvl2pPr>
            <a:lvl3pPr marL="1007318" indent="0">
              <a:buNone/>
              <a:defRPr sz="1100"/>
            </a:lvl3pPr>
            <a:lvl4pPr marL="1510982" indent="0">
              <a:buNone/>
              <a:defRPr sz="1000"/>
            </a:lvl4pPr>
            <a:lvl5pPr marL="2014639" indent="0">
              <a:buNone/>
              <a:defRPr sz="1000"/>
            </a:lvl5pPr>
            <a:lvl6pPr marL="2518301" indent="0">
              <a:buNone/>
              <a:defRPr sz="1000"/>
            </a:lvl6pPr>
            <a:lvl7pPr marL="3021959" indent="0">
              <a:buNone/>
              <a:defRPr sz="1000"/>
            </a:lvl7pPr>
            <a:lvl8pPr marL="3525619" indent="0">
              <a:buNone/>
              <a:defRPr sz="1000"/>
            </a:lvl8pPr>
            <a:lvl9pPr marL="402927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03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5120644"/>
            <a:ext cx="7406640" cy="604521"/>
          </a:xfrm>
          <a:prstGeom prst="rect">
            <a:avLst/>
          </a:prstGeom>
        </p:spPr>
        <p:txBody>
          <a:bodyPr lIns="100734" tIns="50367" rIns="100734" bIns="50367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53627"/>
            <a:ext cx="7406640" cy="4389120"/>
          </a:xfrm>
          <a:prstGeom prst="rect">
            <a:avLst/>
          </a:prstGeom>
        </p:spPr>
        <p:txBody>
          <a:bodyPr lIns="100734" tIns="50367" rIns="100734" bIns="50367"/>
          <a:lstStyle>
            <a:lvl1pPr marL="0" indent="0">
              <a:buNone/>
              <a:defRPr sz="3600"/>
            </a:lvl1pPr>
            <a:lvl2pPr marL="503658" indent="0">
              <a:buNone/>
              <a:defRPr sz="3100"/>
            </a:lvl2pPr>
            <a:lvl3pPr marL="1007318" indent="0">
              <a:buNone/>
              <a:defRPr sz="2600"/>
            </a:lvl3pPr>
            <a:lvl4pPr marL="1510982" indent="0">
              <a:buNone/>
              <a:defRPr sz="2200"/>
            </a:lvl4pPr>
            <a:lvl5pPr marL="2014639" indent="0">
              <a:buNone/>
              <a:defRPr sz="2200"/>
            </a:lvl5pPr>
            <a:lvl6pPr marL="2518301" indent="0">
              <a:buNone/>
              <a:defRPr sz="2200"/>
            </a:lvl6pPr>
            <a:lvl7pPr marL="3021959" indent="0">
              <a:buNone/>
              <a:defRPr sz="2200"/>
            </a:lvl7pPr>
            <a:lvl8pPr marL="3525619" indent="0">
              <a:buNone/>
              <a:defRPr sz="2200"/>
            </a:lvl8pPr>
            <a:lvl9pPr marL="402927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725168"/>
            <a:ext cx="7406640" cy="858521"/>
          </a:xfrm>
          <a:prstGeom prst="rect">
            <a:avLst/>
          </a:prstGeom>
        </p:spPr>
        <p:txBody>
          <a:bodyPr lIns="100734" tIns="50367" rIns="100734" bIns="50367"/>
          <a:lstStyle>
            <a:lvl1pPr marL="0" indent="0">
              <a:buNone/>
              <a:defRPr sz="1500"/>
            </a:lvl1pPr>
            <a:lvl2pPr marL="503658" indent="0">
              <a:buNone/>
              <a:defRPr sz="1400"/>
            </a:lvl2pPr>
            <a:lvl3pPr marL="1007318" indent="0">
              <a:buNone/>
              <a:defRPr sz="1100"/>
            </a:lvl3pPr>
            <a:lvl4pPr marL="1510982" indent="0">
              <a:buNone/>
              <a:defRPr sz="1000"/>
            </a:lvl4pPr>
            <a:lvl5pPr marL="2014639" indent="0">
              <a:buNone/>
              <a:defRPr sz="1000"/>
            </a:lvl5pPr>
            <a:lvl6pPr marL="2518301" indent="0">
              <a:buNone/>
              <a:defRPr sz="1000"/>
            </a:lvl6pPr>
            <a:lvl7pPr marL="3021959" indent="0">
              <a:buNone/>
              <a:defRPr sz="1000"/>
            </a:lvl7pPr>
            <a:lvl8pPr marL="3525619" indent="0">
              <a:buNone/>
              <a:defRPr sz="1000"/>
            </a:lvl8pPr>
            <a:lvl9pPr marL="402927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77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34" tIns="50367" rIns="100734" bIns="5036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1706890"/>
            <a:ext cx="11109960" cy="4827694"/>
          </a:xfrm>
          <a:prstGeom prst="rect">
            <a:avLst/>
          </a:prstGeom>
        </p:spPr>
        <p:txBody>
          <a:bodyPr vert="eaVert" lIns="100734" tIns="50367" rIns="100734" bIns="5036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17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92959"/>
            <a:ext cx="2777490" cy="6241627"/>
          </a:xfrm>
          <a:prstGeom prst="rect">
            <a:avLst/>
          </a:prstGeom>
        </p:spPr>
        <p:txBody>
          <a:bodyPr vert="eaVert" lIns="100734" tIns="50367" rIns="100734" bIns="5036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92959"/>
            <a:ext cx="8126730" cy="6241627"/>
          </a:xfrm>
          <a:prstGeom prst="rect">
            <a:avLst/>
          </a:prstGeom>
        </p:spPr>
        <p:txBody>
          <a:bodyPr vert="eaVert" lIns="100734" tIns="50367" rIns="100734" bIns="5036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318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7"/>
            <a:ext cx="39090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7"/>
            <a:ext cx="2880360" cy="389467"/>
          </a:xfrm>
          <a:prstGeom prst="rect">
            <a:avLst/>
          </a:prstGeom>
        </p:spPr>
        <p:txBody>
          <a:bodyPr lIns="100734" tIns="50367" rIns="100734" bIns="50367"/>
          <a:lstStyle/>
          <a:p>
            <a:pPr defTabSz="1007318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318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292947"/>
            <a:ext cx="11109960" cy="1219200"/>
          </a:xfrm>
          <a:prstGeom prst="rect">
            <a:avLst/>
          </a:prstGeom>
        </p:spPr>
        <p:txBody>
          <a:bodyPr lIns="88982" tIns="44492" rIns="88982" bIns="444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2" y="1706890"/>
            <a:ext cx="5452112" cy="4827694"/>
          </a:xfrm>
          <a:prstGeom prst="rect">
            <a:avLst/>
          </a:prstGeom>
        </p:spPr>
        <p:txBody>
          <a:bodyPr lIns="88982" tIns="44492" rIns="88982" bIns="44492"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2" y="1706890"/>
            <a:ext cx="5452112" cy="4827694"/>
          </a:xfrm>
          <a:prstGeom prst="rect">
            <a:avLst/>
          </a:prstGeom>
        </p:spPr>
        <p:txBody>
          <a:bodyPr lIns="88982" tIns="44492" rIns="88982" bIns="44492"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84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457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77" tIns="50389" rIns="100777" bIns="5038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706887"/>
            <a:ext cx="11109960" cy="4827694"/>
          </a:xfrm>
          <a:prstGeom prst="rect">
            <a:avLst/>
          </a:prstGeom>
        </p:spPr>
        <p:txBody>
          <a:bodyPr lIns="100777" tIns="50389" rIns="100777" bIns="5038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07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700700"/>
            <a:ext cx="10492740" cy="1452880"/>
          </a:xfrm>
          <a:prstGeom prst="rect">
            <a:avLst/>
          </a:prstGeom>
        </p:spPr>
        <p:txBody>
          <a:bodyPr lIns="100777" tIns="50389" rIns="100777" bIns="50389"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3100498"/>
            <a:ext cx="10492740" cy="1600201"/>
          </a:xfrm>
          <a:prstGeom prst="rect">
            <a:avLst/>
          </a:prstGeom>
        </p:spPr>
        <p:txBody>
          <a:bodyPr lIns="100777" tIns="50389" rIns="100777" bIns="50389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5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1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0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46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77" tIns="50389" rIns="100777" bIns="5038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706887"/>
            <a:ext cx="5452110" cy="4827694"/>
          </a:xfrm>
          <a:prstGeom prst="rect">
            <a:avLst/>
          </a:prstGeom>
        </p:spPr>
        <p:txBody>
          <a:bodyPr lIns="100777" tIns="50389" rIns="100777" bIns="50389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706887"/>
            <a:ext cx="5452110" cy="4827694"/>
          </a:xfrm>
          <a:prstGeom prst="rect">
            <a:avLst/>
          </a:prstGeom>
        </p:spPr>
        <p:txBody>
          <a:bodyPr lIns="100777" tIns="50389" rIns="100777" bIns="50389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41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77" tIns="50389" rIns="100777" bIns="5038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37453"/>
            <a:ext cx="5454254" cy="682414"/>
          </a:xfrm>
          <a:prstGeom prst="rect">
            <a:avLst/>
          </a:prstGeom>
        </p:spPr>
        <p:txBody>
          <a:bodyPr lIns="100777" tIns="50389" rIns="100777" bIns="50389" anchor="b"/>
          <a:lstStyle>
            <a:lvl1pPr marL="0" indent="0">
              <a:buNone/>
              <a:defRPr sz="2600" b="1"/>
            </a:lvl1pPr>
            <a:lvl2pPr marL="503874" indent="0">
              <a:buNone/>
              <a:defRPr sz="2200" b="1"/>
            </a:lvl2pPr>
            <a:lvl3pPr marL="1007750" indent="0">
              <a:buNone/>
              <a:defRPr sz="2000" b="1"/>
            </a:lvl3pPr>
            <a:lvl4pPr marL="1511627" indent="0">
              <a:buNone/>
              <a:defRPr sz="1800" b="1"/>
            </a:lvl4pPr>
            <a:lvl5pPr marL="2015502" indent="0">
              <a:buNone/>
              <a:defRPr sz="1800" b="1"/>
            </a:lvl5pPr>
            <a:lvl6pPr marL="2519379" indent="0">
              <a:buNone/>
              <a:defRPr sz="1800" b="1"/>
            </a:lvl6pPr>
            <a:lvl7pPr marL="3023255" indent="0">
              <a:buNone/>
              <a:defRPr sz="1800" b="1"/>
            </a:lvl7pPr>
            <a:lvl8pPr marL="3527130" indent="0">
              <a:buNone/>
              <a:defRPr sz="1800" b="1"/>
            </a:lvl8pPr>
            <a:lvl9pPr marL="403100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319871"/>
            <a:ext cx="5454254" cy="4214707"/>
          </a:xfrm>
          <a:prstGeom prst="rect">
            <a:avLst/>
          </a:prstGeom>
        </p:spPr>
        <p:txBody>
          <a:bodyPr lIns="100777" tIns="50389" rIns="100777" bIns="50389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92" y="1637453"/>
            <a:ext cx="5456396" cy="682414"/>
          </a:xfrm>
          <a:prstGeom prst="rect">
            <a:avLst/>
          </a:prstGeom>
        </p:spPr>
        <p:txBody>
          <a:bodyPr lIns="100777" tIns="50389" rIns="100777" bIns="50389" anchor="b"/>
          <a:lstStyle>
            <a:lvl1pPr marL="0" indent="0">
              <a:buNone/>
              <a:defRPr sz="2600" b="1"/>
            </a:lvl1pPr>
            <a:lvl2pPr marL="503874" indent="0">
              <a:buNone/>
              <a:defRPr sz="2200" b="1"/>
            </a:lvl2pPr>
            <a:lvl3pPr marL="1007750" indent="0">
              <a:buNone/>
              <a:defRPr sz="2000" b="1"/>
            </a:lvl3pPr>
            <a:lvl4pPr marL="1511627" indent="0">
              <a:buNone/>
              <a:defRPr sz="1800" b="1"/>
            </a:lvl4pPr>
            <a:lvl5pPr marL="2015502" indent="0">
              <a:buNone/>
              <a:defRPr sz="1800" b="1"/>
            </a:lvl5pPr>
            <a:lvl6pPr marL="2519379" indent="0">
              <a:buNone/>
              <a:defRPr sz="1800" b="1"/>
            </a:lvl6pPr>
            <a:lvl7pPr marL="3023255" indent="0">
              <a:buNone/>
              <a:defRPr sz="1800" b="1"/>
            </a:lvl7pPr>
            <a:lvl8pPr marL="3527130" indent="0">
              <a:buNone/>
              <a:defRPr sz="1800" b="1"/>
            </a:lvl8pPr>
            <a:lvl9pPr marL="403100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92" y="2319871"/>
            <a:ext cx="5456396" cy="4214707"/>
          </a:xfrm>
          <a:prstGeom prst="rect">
            <a:avLst/>
          </a:prstGeom>
        </p:spPr>
        <p:txBody>
          <a:bodyPr lIns="100777" tIns="50389" rIns="100777" bIns="50389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66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77" tIns="50389" rIns="100777" bIns="5038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34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47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9" y="291253"/>
            <a:ext cx="4061223" cy="1239520"/>
          </a:xfrm>
          <a:prstGeom prst="rect">
            <a:avLst/>
          </a:prstGeom>
        </p:spPr>
        <p:txBody>
          <a:bodyPr lIns="100777" tIns="50389" rIns="100777" bIns="50389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91261"/>
            <a:ext cx="6900863" cy="6243321"/>
          </a:xfrm>
          <a:prstGeom prst="rect">
            <a:avLst/>
          </a:prstGeom>
        </p:spPr>
        <p:txBody>
          <a:bodyPr lIns="100777" tIns="50389" rIns="100777" bIns="50389"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9" y="1530781"/>
            <a:ext cx="4061223" cy="5003801"/>
          </a:xfrm>
          <a:prstGeom prst="rect">
            <a:avLst/>
          </a:prstGeom>
        </p:spPr>
        <p:txBody>
          <a:bodyPr lIns="100777" tIns="50389" rIns="100777" bIns="50389"/>
          <a:lstStyle>
            <a:lvl1pPr marL="0" indent="0">
              <a:buNone/>
              <a:defRPr sz="1500"/>
            </a:lvl1pPr>
            <a:lvl2pPr marL="503874" indent="0">
              <a:buNone/>
              <a:defRPr sz="1400"/>
            </a:lvl2pPr>
            <a:lvl3pPr marL="1007750" indent="0">
              <a:buNone/>
              <a:defRPr sz="1100"/>
            </a:lvl3pPr>
            <a:lvl4pPr marL="1511627" indent="0">
              <a:buNone/>
              <a:defRPr sz="1000"/>
            </a:lvl4pPr>
            <a:lvl5pPr marL="2015502" indent="0">
              <a:buNone/>
              <a:defRPr sz="1000"/>
            </a:lvl5pPr>
            <a:lvl6pPr marL="2519379" indent="0">
              <a:buNone/>
              <a:defRPr sz="1000"/>
            </a:lvl6pPr>
            <a:lvl7pPr marL="3023255" indent="0">
              <a:buNone/>
              <a:defRPr sz="1000"/>
            </a:lvl7pPr>
            <a:lvl8pPr marL="3527130" indent="0">
              <a:buNone/>
              <a:defRPr sz="1000"/>
            </a:lvl8pPr>
            <a:lvl9pPr marL="40310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5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5120644"/>
            <a:ext cx="7406640" cy="604521"/>
          </a:xfrm>
          <a:prstGeom prst="rect">
            <a:avLst/>
          </a:prstGeom>
        </p:spPr>
        <p:txBody>
          <a:bodyPr lIns="100777" tIns="50389" rIns="100777" bIns="50389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53627"/>
            <a:ext cx="7406640" cy="4389120"/>
          </a:xfrm>
          <a:prstGeom prst="rect">
            <a:avLst/>
          </a:prstGeom>
        </p:spPr>
        <p:txBody>
          <a:bodyPr lIns="100777" tIns="50389" rIns="100777" bIns="50389"/>
          <a:lstStyle>
            <a:lvl1pPr marL="0" indent="0">
              <a:buNone/>
              <a:defRPr sz="3600"/>
            </a:lvl1pPr>
            <a:lvl2pPr marL="503874" indent="0">
              <a:buNone/>
              <a:defRPr sz="3100"/>
            </a:lvl2pPr>
            <a:lvl3pPr marL="1007750" indent="0">
              <a:buNone/>
              <a:defRPr sz="2600"/>
            </a:lvl3pPr>
            <a:lvl4pPr marL="1511627" indent="0">
              <a:buNone/>
              <a:defRPr sz="2200"/>
            </a:lvl4pPr>
            <a:lvl5pPr marL="2015502" indent="0">
              <a:buNone/>
              <a:defRPr sz="2200"/>
            </a:lvl5pPr>
            <a:lvl6pPr marL="2519379" indent="0">
              <a:buNone/>
              <a:defRPr sz="2200"/>
            </a:lvl6pPr>
            <a:lvl7pPr marL="3023255" indent="0">
              <a:buNone/>
              <a:defRPr sz="2200"/>
            </a:lvl7pPr>
            <a:lvl8pPr marL="3527130" indent="0">
              <a:buNone/>
              <a:defRPr sz="2200"/>
            </a:lvl8pPr>
            <a:lvl9pPr marL="403100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725165"/>
            <a:ext cx="7406640" cy="858521"/>
          </a:xfrm>
          <a:prstGeom prst="rect">
            <a:avLst/>
          </a:prstGeom>
        </p:spPr>
        <p:txBody>
          <a:bodyPr lIns="100777" tIns="50389" rIns="100777" bIns="50389"/>
          <a:lstStyle>
            <a:lvl1pPr marL="0" indent="0">
              <a:buNone/>
              <a:defRPr sz="1500"/>
            </a:lvl1pPr>
            <a:lvl2pPr marL="503874" indent="0">
              <a:buNone/>
              <a:defRPr sz="1400"/>
            </a:lvl2pPr>
            <a:lvl3pPr marL="1007750" indent="0">
              <a:buNone/>
              <a:defRPr sz="1100"/>
            </a:lvl3pPr>
            <a:lvl4pPr marL="1511627" indent="0">
              <a:buNone/>
              <a:defRPr sz="1000"/>
            </a:lvl4pPr>
            <a:lvl5pPr marL="2015502" indent="0">
              <a:buNone/>
              <a:defRPr sz="1000"/>
            </a:lvl5pPr>
            <a:lvl6pPr marL="2519379" indent="0">
              <a:buNone/>
              <a:defRPr sz="1000"/>
            </a:lvl6pPr>
            <a:lvl7pPr marL="3023255" indent="0">
              <a:buNone/>
              <a:defRPr sz="1000"/>
            </a:lvl7pPr>
            <a:lvl8pPr marL="3527130" indent="0">
              <a:buNone/>
              <a:defRPr sz="1000"/>
            </a:lvl8pPr>
            <a:lvl9pPr marL="40310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92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92947"/>
            <a:ext cx="11109960" cy="1219200"/>
          </a:xfrm>
          <a:prstGeom prst="rect">
            <a:avLst/>
          </a:prstGeom>
        </p:spPr>
        <p:txBody>
          <a:bodyPr lIns="100777" tIns="50389" rIns="100777" bIns="5038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1706887"/>
            <a:ext cx="11109960" cy="4827694"/>
          </a:xfrm>
          <a:prstGeom prst="rect">
            <a:avLst/>
          </a:prstGeom>
        </p:spPr>
        <p:txBody>
          <a:bodyPr vert="eaVert" lIns="100777" tIns="50389" rIns="100777" bIns="5038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292947"/>
            <a:ext cx="11109960" cy="1219200"/>
          </a:xfrm>
          <a:prstGeom prst="rect">
            <a:avLst/>
          </a:prstGeom>
        </p:spPr>
        <p:txBody>
          <a:bodyPr lIns="88982" tIns="44492" rIns="88982" bIns="4449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5" y="1637456"/>
            <a:ext cx="5454254" cy="682414"/>
          </a:xfrm>
          <a:prstGeom prst="rect">
            <a:avLst/>
          </a:prstGeom>
        </p:spPr>
        <p:txBody>
          <a:bodyPr lIns="88982" tIns="44492" rIns="88982" bIns="44492" anchor="b"/>
          <a:lstStyle>
            <a:lvl1pPr marL="0" indent="0">
              <a:buNone/>
              <a:defRPr sz="2300" b="1"/>
            </a:lvl1pPr>
            <a:lvl2pPr marL="444898" indent="0">
              <a:buNone/>
              <a:defRPr sz="2000" b="1"/>
            </a:lvl2pPr>
            <a:lvl3pPr marL="889798" indent="0">
              <a:buNone/>
              <a:defRPr sz="1700" b="1"/>
            </a:lvl3pPr>
            <a:lvl4pPr marL="1334700" indent="0">
              <a:buNone/>
              <a:defRPr sz="1700" b="1"/>
            </a:lvl4pPr>
            <a:lvl5pPr marL="1779600" indent="0">
              <a:buNone/>
              <a:defRPr sz="1700" b="1"/>
            </a:lvl5pPr>
            <a:lvl6pPr marL="2224502" indent="0">
              <a:buNone/>
              <a:defRPr sz="1700" b="1"/>
            </a:lvl6pPr>
            <a:lvl7pPr marL="2669399" indent="0">
              <a:buNone/>
              <a:defRPr sz="1700" b="1"/>
            </a:lvl7pPr>
            <a:lvl8pPr marL="3114302" indent="0">
              <a:buNone/>
              <a:defRPr sz="1700" b="1"/>
            </a:lvl8pPr>
            <a:lvl9pPr marL="355920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5" y="2319873"/>
            <a:ext cx="5454254" cy="4214707"/>
          </a:xfrm>
          <a:prstGeom prst="rect">
            <a:avLst/>
          </a:prstGeom>
        </p:spPr>
        <p:txBody>
          <a:bodyPr lIns="88982" tIns="44492" rIns="88982" bIns="44492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97" y="1637456"/>
            <a:ext cx="5456399" cy="682414"/>
          </a:xfrm>
          <a:prstGeom prst="rect">
            <a:avLst/>
          </a:prstGeom>
        </p:spPr>
        <p:txBody>
          <a:bodyPr lIns="88982" tIns="44492" rIns="88982" bIns="44492" anchor="b"/>
          <a:lstStyle>
            <a:lvl1pPr marL="0" indent="0">
              <a:buNone/>
              <a:defRPr sz="2300" b="1"/>
            </a:lvl1pPr>
            <a:lvl2pPr marL="444898" indent="0">
              <a:buNone/>
              <a:defRPr sz="2000" b="1"/>
            </a:lvl2pPr>
            <a:lvl3pPr marL="889798" indent="0">
              <a:buNone/>
              <a:defRPr sz="1700" b="1"/>
            </a:lvl3pPr>
            <a:lvl4pPr marL="1334700" indent="0">
              <a:buNone/>
              <a:defRPr sz="1700" b="1"/>
            </a:lvl4pPr>
            <a:lvl5pPr marL="1779600" indent="0">
              <a:buNone/>
              <a:defRPr sz="1700" b="1"/>
            </a:lvl5pPr>
            <a:lvl6pPr marL="2224502" indent="0">
              <a:buNone/>
              <a:defRPr sz="1700" b="1"/>
            </a:lvl6pPr>
            <a:lvl7pPr marL="2669399" indent="0">
              <a:buNone/>
              <a:defRPr sz="1700" b="1"/>
            </a:lvl7pPr>
            <a:lvl8pPr marL="3114302" indent="0">
              <a:buNone/>
              <a:defRPr sz="1700" b="1"/>
            </a:lvl8pPr>
            <a:lvl9pPr marL="355920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97" y="2319873"/>
            <a:ext cx="5456399" cy="4214707"/>
          </a:xfrm>
          <a:prstGeom prst="rect">
            <a:avLst/>
          </a:prstGeom>
        </p:spPr>
        <p:txBody>
          <a:bodyPr lIns="88982" tIns="44492" rIns="88982" bIns="44492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462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92956"/>
            <a:ext cx="2777490" cy="6241627"/>
          </a:xfrm>
          <a:prstGeom prst="rect">
            <a:avLst/>
          </a:prstGeom>
        </p:spPr>
        <p:txBody>
          <a:bodyPr vert="eaVert" lIns="100777" tIns="50389" rIns="100777" bIns="5038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92956"/>
            <a:ext cx="8126730" cy="6241627"/>
          </a:xfrm>
          <a:prstGeom prst="rect">
            <a:avLst/>
          </a:prstGeom>
        </p:spPr>
        <p:txBody>
          <a:bodyPr vert="eaVert" lIns="100777" tIns="50389" rIns="100777" bIns="5038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1D8BD707-D9CF-40AE-B4C6-C98DA3205C09}" type="datetimeFigureOut">
              <a:rPr lang="en-US" sz="2000" smtClean="0">
                <a:solidFill>
                  <a:prstClr val="black"/>
                </a:solidFill>
              </a:rPr>
              <a:pPr defTabSz="1007750"/>
              <a:t>8/8/2020</a:t>
            </a:fld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7670" y="6780113"/>
            <a:ext cx="39090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6820" y="6780113"/>
            <a:ext cx="2880360" cy="389467"/>
          </a:xfrm>
          <a:prstGeom prst="rect">
            <a:avLst/>
          </a:prstGeom>
        </p:spPr>
        <p:txBody>
          <a:bodyPr lIns="100777" tIns="50389" rIns="100777" bIns="50389"/>
          <a:lstStyle/>
          <a:p>
            <a:pPr defTabSz="1007750"/>
            <a:fld id="{B6F15528-21DE-4FAA-801E-634DDDAF4B2B}" type="slidenum">
              <a:rPr lang="en-US" sz="2000" smtClean="0">
                <a:solidFill>
                  <a:prstClr val="black"/>
                </a:solidFill>
              </a:rPr>
              <a:pPr defTabSz="1007750"/>
              <a:t>‹#›</a:t>
            </a:fld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51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5" y="2272457"/>
            <a:ext cx="104927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4145282"/>
            <a:ext cx="86410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9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5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4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72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55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700697"/>
            <a:ext cx="1049274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3100500"/>
            <a:ext cx="1049274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93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87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8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37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96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562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15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74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00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2" y="1706885"/>
            <a:ext cx="5452110" cy="48276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2" y="1706885"/>
            <a:ext cx="5452110" cy="48276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09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3" y="1637455"/>
            <a:ext cx="5454255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9368" indent="0">
              <a:buNone/>
              <a:defRPr sz="2000" b="1"/>
            </a:lvl2pPr>
            <a:lvl3pPr marL="918736" indent="0">
              <a:buNone/>
              <a:defRPr sz="1900" b="1"/>
            </a:lvl3pPr>
            <a:lvl4pPr marL="1378105" indent="0">
              <a:buNone/>
              <a:defRPr sz="1700" b="1"/>
            </a:lvl4pPr>
            <a:lvl5pPr marL="1837472" indent="0">
              <a:buNone/>
              <a:defRPr sz="1700" b="1"/>
            </a:lvl5pPr>
            <a:lvl6pPr marL="2296840" indent="0">
              <a:buNone/>
              <a:defRPr sz="1700" b="1"/>
            </a:lvl6pPr>
            <a:lvl7pPr marL="2756208" indent="0">
              <a:buNone/>
              <a:defRPr sz="1700" b="1"/>
            </a:lvl7pPr>
            <a:lvl8pPr marL="3215575" indent="0">
              <a:buNone/>
              <a:defRPr sz="1700" b="1"/>
            </a:lvl8pPr>
            <a:lvl9pPr marL="367494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3" y="2319870"/>
            <a:ext cx="545425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7" y="1637455"/>
            <a:ext cx="5456398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9368" indent="0">
              <a:buNone/>
              <a:defRPr sz="2000" b="1"/>
            </a:lvl2pPr>
            <a:lvl3pPr marL="918736" indent="0">
              <a:buNone/>
              <a:defRPr sz="1900" b="1"/>
            </a:lvl3pPr>
            <a:lvl4pPr marL="1378105" indent="0">
              <a:buNone/>
              <a:defRPr sz="1700" b="1"/>
            </a:lvl4pPr>
            <a:lvl5pPr marL="1837472" indent="0">
              <a:buNone/>
              <a:defRPr sz="1700" b="1"/>
            </a:lvl5pPr>
            <a:lvl6pPr marL="2296840" indent="0">
              <a:buNone/>
              <a:defRPr sz="1700" b="1"/>
            </a:lvl6pPr>
            <a:lvl7pPr marL="2756208" indent="0">
              <a:buNone/>
              <a:defRPr sz="1700" b="1"/>
            </a:lvl7pPr>
            <a:lvl8pPr marL="3215575" indent="0">
              <a:buNone/>
              <a:defRPr sz="1700" b="1"/>
            </a:lvl8pPr>
            <a:lvl9pPr marL="367494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7" y="2319870"/>
            <a:ext cx="5456398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20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14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37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4" y="291253"/>
            <a:ext cx="4061220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22" y="291258"/>
            <a:ext cx="6900863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4" y="1530778"/>
            <a:ext cx="4061220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9368" indent="0">
              <a:buNone/>
              <a:defRPr sz="1200"/>
            </a:lvl2pPr>
            <a:lvl3pPr marL="918736" indent="0">
              <a:buNone/>
              <a:defRPr sz="1100"/>
            </a:lvl3pPr>
            <a:lvl4pPr marL="1378105" indent="0">
              <a:buNone/>
              <a:defRPr sz="900"/>
            </a:lvl4pPr>
            <a:lvl5pPr marL="1837472" indent="0">
              <a:buNone/>
              <a:defRPr sz="900"/>
            </a:lvl5pPr>
            <a:lvl6pPr marL="2296840" indent="0">
              <a:buNone/>
              <a:defRPr sz="900"/>
            </a:lvl6pPr>
            <a:lvl7pPr marL="2756208" indent="0">
              <a:buNone/>
              <a:defRPr sz="900"/>
            </a:lvl7pPr>
            <a:lvl8pPr marL="3215575" indent="0">
              <a:buNone/>
              <a:defRPr sz="900"/>
            </a:lvl8pPr>
            <a:lvl9pPr marL="36749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43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90" y="5120644"/>
            <a:ext cx="740664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90" y="653627"/>
            <a:ext cx="740664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9368" indent="0">
              <a:buNone/>
              <a:defRPr sz="2800"/>
            </a:lvl2pPr>
            <a:lvl3pPr marL="918736" indent="0">
              <a:buNone/>
              <a:defRPr sz="2400"/>
            </a:lvl3pPr>
            <a:lvl4pPr marL="1378105" indent="0">
              <a:buNone/>
              <a:defRPr sz="2000"/>
            </a:lvl4pPr>
            <a:lvl5pPr marL="1837472" indent="0">
              <a:buNone/>
              <a:defRPr sz="2000"/>
            </a:lvl5pPr>
            <a:lvl6pPr marL="2296840" indent="0">
              <a:buNone/>
              <a:defRPr sz="2000"/>
            </a:lvl6pPr>
            <a:lvl7pPr marL="2756208" indent="0">
              <a:buNone/>
              <a:defRPr sz="2000"/>
            </a:lvl7pPr>
            <a:lvl8pPr marL="3215575" indent="0">
              <a:buNone/>
              <a:defRPr sz="2000"/>
            </a:lvl8pPr>
            <a:lvl9pPr marL="36749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90" y="5725164"/>
            <a:ext cx="740664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9368" indent="0">
              <a:buNone/>
              <a:defRPr sz="1200"/>
            </a:lvl2pPr>
            <a:lvl3pPr marL="918736" indent="0">
              <a:buNone/>
              <a:defRPr sz="1100"/>
            </a:lvl3pPr>
            <a:lvl4pPr marL="1378105" indent="0">
              <a:buNone/>
              <a:defRPr sz="900"/>
            </a:lvl4pPr>
            <a:lvl5pPr marL="1837472" indent="0">
              <a:buNone/>
              <a:defRPr sz="900"/>
            </a:lvl5pPr>
            <a:lvl6pPr marL="2296840" indent="0">
              <a:buNone/>
              <a:defRPr sz="900"/>
            </a:lvl6pPr>
            <a:lvl7pPr marL="2756208" indent="0">
              <a:buNone/>
              <a:defRPr sz="900"/>
            </a:lvl7pPr>
            <a:lvl8pPr marL="3215575" indent="0">
              <a:buNone/>
              <a:defRPr sz="900"/>
            </a:lvl8pPr>
            <a:lvl9pPr marL="36749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292947"/>
            <a:ext cx="11109960" cy="1219200"/>
          </a:xfrm>
          <a:prstGeom prst="rect">
            <a:avLst/>
          </a:prstGeom>
        </p:spPr>
        <p:txBody>
          <a:bodyPr lIns="88982" tIns="44492" rIns="88982" bIns="444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732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393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2" y="292951"/>
            <a:ext cx="277749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3" y="292951"/>
            <a:ext cx="812673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0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4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34" y="291260"/>
            <a:ext cx="4061224" cy="1239521"/>
          </a:xfrm>
          <a:prstGeom prst="rect">
            <a:avLst/>
          </a:prstGeom>
        </p:spPr>
        <p:txBody>
          <a:bodyPr lIns="88982" tIns="44492" rIns="88982" bIns="4449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24" y="291263"/>
            <a:ext cx="6900863" cy="6243322"/>
          </a:xfrm>
          <a:prstGeom prst="rect">
            <a:avLst/>
          </a:prstGeom>
        </p:spPr>
        <p:txBody>
          <a:bodyPr lIns="88982" tIns="44492" rIns="88982" bIns="44492"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4" y="1530787"/>
            <a:ext cx="4061224" cy="5003801"/>
          </a:xfrm>
          <a:prstGeom prst="rect">
            <a:avLst/>
          </a:prstGeom>
        </p:spPr>
        <p:txBody>
          <a:bodyPr lIns="88982" tIns="44492" rIns="88982" bIns="44492"/>
          <a:lstStyle>
            <a:lvl1pPr marL="0" indent="0">
              <a:buNone/>
              <a:defRPr sz="1300"/>
            </a:lvl1pPr>
            <a:lvl2pPr marL="444898" indent="0">
              <a:buNone/>
              <a:defRPr sz="1200"/>
            </a:lvl2pPr>
            <a:lvl3pPr marL="889798" indent="0">
              <a:buNone/>
              <a:defRPr sz="900"/>
            </a:lvl3pPr>
            <a:lvl4pPr marL="1334700" indent="0">
              <a:buNone/>
              <a:defRPr sz="900"/>
            </a:lvl4pPr>
            <a:lvl5pPr marL="1779600" indent="0">
              <a:buNone/>
              <a:defRPr sz="900"/>
            </a:lvl5pPr>
            <a:lvl6pPr marL="2224502" indent="0">
              <a:buNone/>
              <a:defRPr sz="900"/>
            </a:lvl6pPr>
            <a:lvl7pPr marL="2669399" indent="0">
              <a:buNone/>
              <a:defRPr sz="900"/>
            </a:lvl7pPr>
            <a:lvl8pPr marL="3114302" indent="0">
              <a:buNone/>
              <a:defRPr sz="900"/>
            </a:lvl8pPr>
            <a:lvl9pPr marL="35592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5120650"/>
            <a:ext cx="7406640" cy="604522"/>
          </a:xfrm>
          <a:prstGeom prst="rect">
            <a:avLst/>
          </a:prstGeom>
        </p:spPr>
        <p:txBody>
          <a:bodyPr lIns="88982" tIns="44492" rIns="88982" bIns="44492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53628"/>
            <a:ext cx="7406640" cy="4389120"/>
          </a:xfrm>
          <a:prstGeom prst="rect">
            <a:avLst/>
          </a:prstGeom>
        </p:spPr>
        <p:txBody>
          <a:bodyPr lIns="88982" tIns="44492" rIns="88982" bIns="44492"/>
          <a:lstStyle>
            <a:lvl1pPr marL="0" indent="0">
              <a:buNone/>
              <a:defRPr sz="3200"/>
            </a:lvl1pPr>
            <a:lvl2pPr marL="444898" indent="0">
              <a:buNone/>
              <a:defRPr sz="2800"/>
            </a:lvl2pPr>
            <a:lvl3pPr marL="889798" indent="0">
              <a:buNone/>
              <a:defRPr sz="2300"/>
            </a:lvl3pPr>
            <a:lvl4pPr marL="1334700" indent="0">
              <a:buNone/>
              <a:defRPr sz="2000"/>
            </a:lvl4pPr>
            <a:lvl5pPr marL="1779600" indent="0">
              <a:buNone/>
              <a:defRPr sz="2000"/>
            </a:lvl5pPr>
            <a:lvl6pPr marL="2224502" indent="0">
              <a:buNone/>
              <a:defRPr sz="2000"/>
            </a:lvl6pPr>
            <a:lvl7pPr marL="2669399" indent="0">
              <a:buNone/>
              <a:defRPr sz="2000"/>
            </a:lvl7pPr>
            <a:lvl8pPr marL="3114302" indent="0">
              <a:buNone/>
              <a:defRPr sz="2000"/>
            </a:lvl8pPr>
            <a:lvl9pPr marL="355920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725175"/>
            <a:ext cx="7406640" cy="858521"/>
          </a:xfrm>
          <a:prstGeom prst="rect">
            <a:avLst/>
          </a:prstGeom>
        </p:spPr>
        <p:txBody>
          <a:bodyPr lIns="88982" tIns="44492" rIns="88982" bIns="44492"/>
          <a:lstStyle>
            <a:lvl1pPr marL="0" indent="0">
              <a:buNone/>
              <a:defRPr sz="1300"/>
            </a:lvl1pPr>
            <a:lvl2pPr marL="444898" indent="0">
              <a:buNone/>
              <a:defRPr sz="1200"/>
            </a:lvl2pPr>
            <a:lvl3pPr marL="889798" indent="0">
              <a:buNone/>
              <a:defRPr sz="900"/>
            </a:lvl3pPr>
            <a:lvl4pPr marL="1334700" indent="0">
              <a:buNone/>
              <a:defRPr sz="900"/>
            </a:lvl4pPr>
            <a:lvl5pPr marL="1779600" indent="0">
              <a:buNone/>
              <a:defRPr sz="900"/>
            </a:lvl5pPr>
            <a:lvl6pPr marL="2224502" indent="0">
              <a:buNone/>
              <a:defRPr sz="900"/>
            </a:lvl6pPr>
            <a:lvl7pPr marL="2669399" indent="0">
              <a:buNone/>
              <a:defRPr sz="900"/>
            </a:lvl7pPr>
            <a:lvl8pPr marL="3114302" indent="0">
              <a:buNone/>
              <a:defRPr sz="900"/>
            </a:lvl8pPr>
            <a:lvl9pPr marL="35592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8/8/2020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7670" y="6780122"/>
            <a:ext cx="39090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6820" y="6780122"/>
            <a:ext cx="2880360" cy="389467"/>
          </a:xfrm>
          <a:prstGeom prst="rect">
            <a:avLst/>
          </a:prstGeom>
        </p:spPr>
        <p:txBody>
          <a:bodyPr lIns="88982" tIns="44492" rIns="88982" bIns="44492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4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2870" y="81281"/>
            <a:ext cx="12138660" cy="71526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82" tIns="44492" rIns="88982" bIns="4449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5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8979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675" indent="-333675" algn="l" defTabSz="8897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964" indent="-278066" algn="l" defTabSz="8897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52" indent="-222450" algn="l" defTabSz="8897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150" indent="-222450" algn="l" defTabSz="8897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052" indent="-222450" algn="l" defTabSz="8897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951" indent="-222450" algn="l" defTabSz="889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852" indent="-222450" algn="l" defTabSz="889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754" indent="-222450" algn="l" defTabSz="889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654" indent="-222450" algn="l" defTabSz="8897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98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9798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700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600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502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399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302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59202" algn="l" defTabSz="8897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4" y="2847666"/>
            <a:ext cx="4087474" cy="4467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3085177"/>
            <a:ext cx="1541441" cy="25231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716627" y="1788160"/>
            <a:ext cx="2854645" cy="30073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8099406" y="11"/>
            <a:ext cx="1623429" cy="1217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713458" y="6502401"/>
            <a:ext cx="1006155" cy="812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568288" y="0"/>
            <a:ext cx="694375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191" y="482905"/>
            <a:ext cx="9522281" cy="1493900"/>
          </a:xfrm>
          <a:prstGeom prst="rect">
            <a:avLst/>
          </a:prstGeom>
        </p:spPr>
        <p:txBody>
          <a:bodyPr vert="horz" lIns="83324" tIns="41663" rIns="83324" bIns="41663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115" y="2189782"/>
            <a:ext cx="9058373" cy="4475181"/>
          </a:xfrm>
          <a:prstGeom prst="rect">
            <a:avLst/>
          </a:prstGeom>
        </p:spPr>
        <p:txBody>
          <a:bodyPr vert="horz" lIns="83324" tIns="41663" rIns="83324" bIns="416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255765" y="1918337"/>
            <a:ext cx="1056639" cy="308610"/>
          </a:xfrm>
          <a:prstGeom prst="rect">
            <a:avLst/>
          </a:prstGeom>
        </p:spPr>
        <p:txBody>
          <a:bodyPr vert="horz" lIns="83324" tIns="41663" rIns="83324" bIns="41663" rtlCol="0" anchor="t"/>
          <a:lstStyle>
            <a:lvl1pPr algn="l">
              <a:defRPr sz="9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833239"/>
            <a:fld id="{C0223A0F-621E-4114-9644-F0650D7D058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833239"/>
              <a:t>8/8/2020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8941" y="3448581"/>
            <a:ext cx="4117115" cy="308613"/>
          </a:xfrm>
          <a:prstGeom prst="rect">
            <a:avLst/>
          </a:prstGeom>
        </p:spPr>
        <p:txBody>
          <a:bodyPr vert="horz" lIns="83324" tIns="41663" rIns="83324" bIns="41663" rtlCol="0" anchor="b"/>
          <a:lstStyle>
            <a:lvl1pPr algn="l">
              <a:defRPr sz="9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833239"/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481957" y="315454"/>
            <a:ext cx="848675" cy="818867"/>
          </a:xfrm>
          <a:prstGeom prst="rect">
            <a:avLst/>
          </a:prstGeom>
        </p:spPr>
        <p:txBody>
          <a:bodyPr vert="horz" lIns="83324" tIns="41663" rIns="83324" bIns="41663" rtlCol="0" anchor="b"/>
          <a:lstStyle>
            <a:lvl1pPr algn="ctr">
              <a:defRPr sz="25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3239"/>
            <a:fld id="{01B72786-93E7-4C6F-98BD-A46D6CFDE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833239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55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16619" rtl="0" eaLnBrk="1" latinLnBrk="0" hangingPunct="1">
        <a:spcBef>
          <a:spcPct val="0"/>
        </a:spcBef>
        <a:buNone/>
        <a:defRPr sz="37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2465" indent="-312465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77009" indent="-260387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041548" indent="-208310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458167" indent="-208310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874786" indent="-208310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283567" indent="-208310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708023" indent="-208310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124644" indent="-208310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541261" indent="-208310" algn="l" defTabSz="416619" rtl="0" eaLnBrk="1" latinLnBrk="0" hangingPunct="1">
        <a:spcBef>
          <a:spcPts val="91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6619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3239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49857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475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83094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99713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333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32953" algn="l" defTabSz="4166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2870" y="81280"/>
            <a:ext cx="12138660" cy="71526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4" tIns="50367" rIns="100734" bIns="50367" rtlCol="0" anchor="ctr"/>
          <a:lstStyle/>
          <a:p>
            <a:pPr algn="ctr" defTabSz="1007318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1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100731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745" indent="-377745" algn="l" defTabSz="100731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8447" indent="-314790" algn="l" defTabSz="100731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151" indent="-251831" algn="l" defTabSz="100731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810" indent="-251831" algn="l" defTabSz="100731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471" indent="-251831" algn="l" defTabSz="100731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129" indent="-251831" algn="l" defTabSz="100731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790" indent="-251831" algn="l" defTabSz="100731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7453" indent="-251831" algn="l" defTabSz="100731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112" indent="-251831" algn="l" defTabSz="100731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658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318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982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639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301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959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619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9279" algn="l" defTabSz="10073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2870" y="81280"/>
            <a:ext cx="12138660" cy="71526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7" tIns="50389" rIns="100777" bIns="50389" rtlCol="0" anchor="ctr"/>
          <a:lstStyle/>
          <a:p>
            <a:pPr algn="ctr" defTabSz="1007750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1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100775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07" indent="-377907" algn="l" defTabSz="100775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8798" indent="-314924" algn="l" defTabSz="100775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690" indent="-251938" algn="l" defTabSz="100775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65" indent="-251938" algn="l" defTabSz="100775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443" indent="-251938" algn="l" defTabSz="100775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317" indent="-251938" algn="l" defTabSz="10077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192" indent="-251938" algn="l" defTabSz="10077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070" indent="-251938" algn="l" defTabSz="10077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946" indent="-251938" algn="l" defTabSz="100775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74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50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27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502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79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55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130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006" algn="l" defTabSz="1007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92949"/>
            <a:ext cx="11109960" cy="1219200"/>
          </a:xfrm>
          <a:prstGeom prst="rect">
            <a:avLst/>
          </a:prstGeom>
        </p:spPr>
        <p:txBody>
          <a:bodyPr vert="horz" lIns="91872" tIns="45937" rIns="91872" bIns="459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706885"/>
            <a:ext cx="11109960" cy="4827693"/>
          </a:xfrm>
          <a:prstGeom prst="rect">
            <a:avLst/>
          </a:prstGeom>
        </p:spPr>
        <p:txBody>
          <a:bodyPr vert="horz" lIns="91872" tIns="45937" rIns="91872" bIns="459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2" y="6780111"/>
            <a:ext cx="2880360" cy="389468"/>
          </a:xfrm>
          <a:prstGeom prst="rect">
            <a:avLst/>
          </a:prstGeom>
        </p:spPr>
        <p:txBody>
          <a:bodyPr vert="horz" lIns="91872" tIns="45937" rIns="91872" bIns="4593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873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8736"/>
              <a:t>8/8/2020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780111"/>
            <a:ext cx="3909060" cy="389468"/>
          </a:xfrm>
          <a:prstGeom prst="rect">
            <a:avLst/>
          </a:prstGeom>
        </p:spPr>
        <p:txBody>
          <a:bodyPr vert="horz" lIns="91872" tIns="45937" rIns="91872" bIns="4593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87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2" y="6780111"/>
            <a:ext cx="2880360" cy="389468"/>
          </a:xfrm>
          <a:prstGeom prst="rect">
            <a:avLst/>
          </a:prstGeom>
        </p:spPr>
        <p:txBody>
          <a:bodyPr vert="horz" lIns="91872" tIns="45937" rIns="91872" bIns="4593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873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87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8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8736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4526" indent="-344526" algn="l" defTabSz="9187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6474" indent="-287104" algn="l" defTabSz="91873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419" indent="-229686" algn="l" defTabSz="9187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7788" indent="-229686" algn="l" defTabSz="91873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7158" indent="-229686" algn="l" defTabSz="91873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6524" indent="-229686" algn="l" defTabSz="9187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893" indent="-229686" algn="l" defTabSz="9187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45261" indent="-229686" algn="l" defTabSz="9187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04630" indent="-229686" algn="l" defTabSz="9187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9368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8736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8105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472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96840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6208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15575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4944" algn="l" defTabSz="9187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 Pc\Desktop\New folder\image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45028"/>
            <a:ext cx="5486400" cy="522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y Pc\Desktop\New folder\image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2275845"/>
            <a:ext cx="2143125" cy="358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y Pc\Desktop\New folder\image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75841"/>
            <a:ext cx="2143125" cy="358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0529" y="2763520"/>
            <a:ext cx="4004198" cy="2056121"/>
          </a:xfrm>
          <a:prstGeom prst="rect">
            <a:avLst/>
          </a:prstGeom>
          <a:noFill/>
        </p:spPr>
        <p:txBody>
          <a:bodyPr wrap="none" lIns="100755" tIns="50378" rIns="100755" bIns="50378" rtlCol="0">
            <a:spAutoFit/>
          </a:bodyPr>
          <a:lstStyle/>
          <a:p>
            <a:pPr defTabSz="1007175"/>
            <a:r>
              <a:rPr lang="en-US" sz="127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053" name="Picture 5" descr="C:\Users\My Pc\Downloads\মুজিব_বর্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66" y="406400"/>
            <a:ext cx="2962820" cy="16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268200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76071"/>
            <a:ext cx="1104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আতিথ্যের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লঙ্ঘন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তিথি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আগমনকে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আতিথেয়তা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অবাঞ্ছিতভাবে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" y="2445603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১৪ ও ১৫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দাওঃ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55203"/>
            <a:ext cx="1097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রাফিদ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বিড়াল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ভালোবাসে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বিড়ালটি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ঘোরে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বিড়ালটিকে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ভীষণ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রাগারাগি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রাফিদ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বিড়ালটিকে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048071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রাফিদের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----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5943600"/>
            <a:ext cx="982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মালির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মালির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বৌ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চাকরদের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2105561"/>
            <a:ext cx="960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  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  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iii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(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iii 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01496" y="2117876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92835" y="5873260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pictur\page cover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8661" r="4167" b="8571"/>
          <a:stretch/>
        </p:blipFill>
        <p:spPr bwMode="auto">
          <a:xfrm>
            <a:off x="152400" y="152400"/>
            <a:ext cx="12039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08567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১5।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রাফিদের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বিড়াল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প্রীতি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----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797076"/>
            <a:ext cx="1028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যাবার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(খ)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দোর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শব্দেই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পালাল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কুকুরটাকে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দিয়েছিস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স্টেশনের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ফটকের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একদৃষ্টে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76057" y="4074348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19634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816114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জ্ঞানমূলক</a:t>
            </a:r>
            <a:r>
              <a:rPr lang="en-US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পর্বঃ</a:t>
            </a:r>
            <a:r>
              <a:rPr lang="en-US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7305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52180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হুগলি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দেবানন্দপুর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3330714"/>
            <a:ext cx="944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47244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চট্টোপাধ্যায়ের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4038600"/>
            <a:ext cx="5870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১৫ই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১৮৭৬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600199" y="5498068"/>
            <a:ext cx="4758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মতিলাল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27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15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4403" r="4279" b="7109"/>
          <a:stretch/>
        </p:blipFill>
        <p:spPr>
          <a:xfrm>
            <a:off x="152401" y="152400"/>
            <a:ext cx="6019800" cy="701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4403" r="4279" b="7109"/>
          <a:stretch/>
        </p:blipFill>
        <p:spPr>
          <a:xfrm flipH="1" flipV="1">
            <a:off x="6172201" y="152400"/>
            <a:ext cx="6019798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28795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চট্টোপাধ্যায়ের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1" y="1897559"/>
            <a:ext cx="403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ভূবন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মোহিনী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507159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কোনটিকে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105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রচনাকেই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3125450"/>
            <a:ext cx="9448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পেশ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/কর্মজীবন-১৯০৩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বার্মার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রেঙ্গুনে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একাউন্ট্যণ্ট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জেনারেলের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অফিসে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কেরানি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চাকরি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488359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936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99780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৭।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সাহিত্যিক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668959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বড়দিদি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819400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৮।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বড়দিদি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3497759"/>
            <a:ext cx="358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1907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3506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5077361"/>
            <a:ext cx="929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বড়দিদি,বিরাজ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বৌ,রামের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সুমতি,পল্লিসমাজ,দেবদাস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শ্রীকান্ত,গৃহদাহ,দেনাপাওনা,পথের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দাবী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800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pictur\page cover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8661" r="4167" b="8571"/>
          <a:stretch/>
        </p:blipFill>
        <p:spPr bwMode="auto">
          <a:xfrm>
            <a:off x="152400" y="152400"/>
            <a:ext cx="12039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ছোটগল্প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3716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মহেশ,বিলাসী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সতী,মামলার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3694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১১।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116759"/>
            <a:ext cx="403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রমা,ষোড়শী,দত্তা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3992940"/>
            <a:ext cx="1043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১২।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কলকাতা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981200" y="5410200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জগত্তারিণী স্বর্ণপদক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’।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602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>
            <a:off x="76200" y="3801794"/>
            <a:ext cx="3847652" cy="3437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 flipH="1" flipV="1">
            <a:off x="8839197" y="152400"/>
            <a:ext cx="3505197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 flipV="1">
            <a:off x="76200" y="152400"/>
            <a:ext cx="3847652" cy="3658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 flipH="1">
            <a:off x="8839197" y="3962400"/>
            <a:ext cx="3505202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921603"/>
            <a:ext cx="1036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১৩।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জগত্তারিণী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স্বর্ণপদক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’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1336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১৯২০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2902803"/>
            <a:ext cx="1043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১৪।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1447800" y="3726359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লিট উপাধি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’।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573250"/>
            <a:ext cx="1036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১৫।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লিট উপাধি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5783759"/>
            <a:ext cx="358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১৯৩৬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5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1963400" cy="701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173051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১৬।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52180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কলকাতায়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3330714"/>
            <a:ext cx="998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১৭।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4724400"/>
            <a:ext cx="365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১৮।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বেরিবেরি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1" y="4038600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১৬ই জানুয়ারি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১৯৩৮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199" y="5498068"/>
            <a:ext cx="4038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ফোলা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4026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268200" cy="7315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7800" y="10668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1858089"/>
            <a:ext cx="4953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দরজা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দুয়ার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4876800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কুঞ্জ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5638800"/>
            <a:ext cx="4419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উপবন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29643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3741003"/>
            <a:ext cx="70104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2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pictur\page cover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8661" r="4167" b="8571"/>
          <a:stretch/>
        </p:blipFill>
        <p:spPr bwMode="auto">
          <a:xfrm>
            <a:off x="152400" y="152400"/>
            <a:ext cx="12039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114800" y="533400"/>
            <a:ext cx="3733800" cy="914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8458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সহসা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খোলা দোর দিয়ে সিড়ির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ছায়া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পড়ল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554069"/>
            <a:ext cx="8458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প্রাচীরের ধারে ঘেষা গাছটির নাম কী?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3544669"/>
            <a:ext cx="8458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বড়দিদি কী এবং কার লেখা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535269"/>
            <a:ext cx="8458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5486400"/>
            <a:ext cx="8458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অংশীদার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6" y="4463798"/>
            <a:ext cx="5104535" cy="2841008"/>
          </a:xfrm>
          <a:prstGeom prst="rect">
            <a:avLst/>
          </a:prstGeom>
        </p:spPr>
        <p:txBody>
          <a:bodyPr wrap="square" lIns="100798" tIns="50399" rIns="100798" bIns="50399">
            <a:spAutoFit/>
          </a:bodyPr>
          <a:lstStyle/>
          <a:p>
            <a:pPr algn="ctr" defTabSz="1007606"/>
            <a:r>
              <a:rPr lang="bn-BD" sz="3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জোবাইদুল হক</a:t>
            </a:r>
          </a:p>
          <a:p>
            <a:pPr algn="ctr" defTabSz="1007606"/>
            <a:r>
              <a:rPr lang="bn-BD" sz="3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শিক্ষক(বাংলা)</a:t>
            </a:r>
          </a:p>
          <a:p>
            <a:pPr algn="ctr" defTabSz="1007606"/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আয়মা</a:t>
            </a:r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জামালপুর সিদ্দিকীয়া</a:t>
            </a:r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দাখিল মাদ্রাসা</a:t>
            </a:r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বিষ্ণুপুর,</a:t>
            </a:r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পাঁচবিবি, জয়পুরহাট</a:t>
            </a:r>
          </a:p>
          <a:p>
            <a:pPr algn="ctr" defTabSz="1007606"/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– ২৪</a:t>
            </a:r>
          </a:p>
          <a:p>
            <a:pPr algn="ctr" defTabSz="1007606"/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Jobaydul1010@gmail.com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1007606"/>
            <a:r>
              <a:rPr lang="en-US" sz="2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01744637887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29" y="1463040"/>
            <a:ext cx="2947226" cy="2763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My Pc\Desktop\New folder\images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4" r="25359"/>
          <a:stretch/>
        </p:blipFill>
        <p:spPr bwMode="auto">
          <a:xfrm>
            <a:off x="5361711" y="162560"/>
            <a:ext cx="1356013" cy="69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4426" y="487683"/>
            <a:ext cx="3290948" cy="855835"/>
          </a:xfrm>
          <a:prstGeom prst="rect">
            <a:avLst/>
          </a:prstGeom>
        </p:spPr>
        <p:txBody>
          <a:bodyPr wrap="none" lIns="100798" tIns="50399" rIns="100798" bIns="50399">
            <a:spAutoFit/>
          </a:bodyPr>
          <a:lstStyle/>
          <a:p>
            <a:pPr defTabSz="1007606"/>
            <a:r>
              <a:rPr lang="bn-BD" sz="49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9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83" y="406400"/>
            <a:ext cx="411706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00900" y="2751506"/>
            <a:ext cx="4543425" cy="3671990"/>
          </a:xfrm>
          <a:prstGeom prst="rect">
            <a:avLst/>
          </a:prstGeom>
        </p:spPr>
        <p:txBody>
          <a:bodyPr wrap="square" lIns="100798" tIns="50399" rIns="100798" bIns="50399">
            <a:spAutoFit/>
          </a:bodyPr>
          <a:lstStyle/>
          <a:p>
            <a:pPr algn="ctr" defTabSz="1095612">
              <a:spcBef>
                <a:spcPct val="20000"/>
              </a:spcBef>
            </a:pPr>
            <a:r>
              <a:rPr lang="bn-BD" sz="40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শ্রেণিঃ- </a:t>
            </a:r>
            <a:r>
              <a:rPr lang="en-US" sz="4000" b="1" i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000" b="1" i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095612">
              <a:spcBef>
                <a:spcPct val="20000"/>
              </a:spcBef>
            </a:pPr>
            <a:r>
              <a:rPr lang="bn-BD" sz="40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বিষয়ঃ- বাংলা</a:t>
            </a:r>
          </a:p>
          <a:p>
            <a:pPr algn="ctr" defTabSz="1095612">
              <a:spcBef>
                <a:spcPct val="20000"/>
              </a:spcBef>
            </a:pPr>
            <a:r>
              <a:rPr lang="bn-BD" sz="40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বিষয়বস্তুঃ- </a:t>
            </a:r>
            <a:r>
              <a:rPr lang="en-US" sz="40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গদ্য</a:t>
            </a:r>
            <a:endParaRPr lang="bn-BD" sz="40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095612">
              <a:spcBef>
                <a:spcPct val="20000"/>
              </a:spcBef>
            </a:pPr>
            <a:r>
              <a:rPr lang="bn-BD" sz="40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– ৪৫ মিনিট</a:t>
            </a:r>
            <a:r>
              <a:rPr lang="en-US" sz="40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095612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২২-0৬-20২০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ইং</a:t>
            </a:r>
          </a:p>
        </p:txBody>
      </p:sp>
    </p:spTree>
    <p:extLst>
      <p:ext uri="{BB962C8B-B14F-4D97-AF65-F5344CB8AC3E}">
        <p14:creationId xmlns:p14="http://schemas.microsoft.com/office/powerpoint/2010/main" val="40203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709" y="4619"/>
            <a:ext cx="12344400" cy="34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709" y="7014094"/>
            <a:ext cx="12344400" cy="34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54047" y="3439604"/>
            <a:ext cx="6841161" cy="495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4570" y="3439604"/>
            <a:ext cx="6841161" cy="495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4451" y="456861"/>
            <a:ext cx="2589008" cy="69817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ysClr val="windowText" lastClr="000000"/>
            </a:solidFill>
          </a:ln>
        </p:spPr>
        <p:txBody>
          <a:bodyPr wrap="square" lIns="72647" tIns="36319" rIns="72647" bIns="36319" rtlCol="0">
            <a:spAutoFit/>
          </a:bodyPr>
          <a:lstStyle/>
          <a:p>
            <a:pPr algn="ctr" defTabSz="726452">
              <a:defRPr/>
            </a:pPr>
            <a:r>
              <a:rPr lang="en-US" sz="39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9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39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74" y="1295400"/>
            <a:ext cx="5392270" cy="3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5400" y="4953000"/>
            <a:ext cx="10058400" cy="156966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পাঠ্য বই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য়ের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সৃজনশীল প্রশ্নোত্তর লিখে নিয়ে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বে।</a:t>
            </a:r>
            <a:r>
              <a:rPr lang="en-US" sz="4800" smtClean="0">
                <a:latin typeface="NikoshBAN" pitchFamily="2" charset="0"/>
                <a:cs typeface="NikoshBAN" pitchFamily="2" charset="0"/>
              </a:rPr>
              <a:t>  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3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4" y="111762"/>
            <a:ext cx="12185272" cy="36220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574" y="3733806"/>
            <a:ext cx="12185272" cy="3581399"/>
          </a:xfrm>
          <a:prstGeom prst="rect">
            <a:avLst/>
          </a:prstGeom>
          <a:solidFill>
            <a:srgbClr val="0B52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323" tIns="41659" rIns="83323" bIns="41659" rtlCol="0" anchor="ctr"/>
          <a:lstStyle/>
          <a:p>
            <a:pPr algn="ctr" defTabSz="833184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703" y="4090175"/>
            <a:ext cx="6759145" cy="2828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46" y="3848106"/>
            <a:ext cx="3182542" cy="3352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1"/>
            <a:ext cx="12344400" cy="7315200"/>
          </a:xfrm>
          <a:prstGeom prst="rect">
            <a:avLst/>
          </a:prstGeom>
          <a:noFill/>
          <a:ln w="127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323" tIns="41659" rIns="83323" bIns="41659" rtlCol="0" anchor="ctr"/>
          <a:lstStyle/>
          <a:p>
            <a:pPr algn="ctr" defTabSz="833184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8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6193" y="894111"/>
            <a:ext cx="3722531" cy="7516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88982" tIns="44492" rIns="88982" bIns="44492">
            <a:spAutoFit/>
          </a:bodyPr>
          <a:lstStyle/>
          <a:p>
            <a:pPr algn="ctr" defTabSz="772667"/>
            <a:r>
              <a:rPr lang="en-US" sz="43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3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1" y="3534480"/>
            <a:ext cx="7772400" cy="1751846"/>
          </a:xfrm>
          <a:prstGeom prst="rect">
            <a:avLst/>
          </a:prstGeom>
        </p:spPr>
        <p:txBody>
          <a:bodyPr wrap="square" lIns="88982" tIns="44492" rIns="88982" bIns="44492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1" y="325128"/>
            <a:ext cx="1748792" cy="68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pictur\page cover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8661" r="4167" b="8571"/>
          <a:stretch/>
        </p:blipFill>
        <p:spPr bwMode="auto">
          <a:xfrm>
            <a:off x="304800" y="76369"/>
            <a:ext cx="12039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ictur\Otithir smriti\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580571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ictur\Otithir smriti\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17716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599" y="615077"/>
            <a:ext cx="44374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চট্টোপাধ্যায়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19634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816114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“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14478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ময়না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(খ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বুলবুলি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362200"/>
            <a:ext cx="967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ডি.লিট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পেয়েছেন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8862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(খ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অক্সফোর্ড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কেম্ব্রিজ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4648200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ব্যাধিগ্রস্ত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রোগীরা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53340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সন্ধ্যার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(খ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সন্ধ্যার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গোধুলি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1447800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3886200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53000" y="5369159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45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14" grpId="0"/>
      <p:bldP spid="15" grpId="0"/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pictur\page cover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8661" r="4167" b="8571"/>
          <a:stretch/>
        </p:blipFill>
        <p:spPr bwMode="auto">
          <a:xfrm>
            <a:off x="152400" y="152400"/>
            <a:ext cx="12039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“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বায়ূ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কথাটিতে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057400"/>
            <a:ext cx="967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(খ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স্বাস্থ্যকর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চিকিৎকের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8172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৫। “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4467761"/>
            <a:ext cx="967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দেওঘরের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(খ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দেওঘরের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দেওঘরের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দেওঘরের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38800" y="2057400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7400" y="4495800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029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4403" r="4279" b="7109"/>
          <a:stretch/>
        </p:blipFill>
        <p:spPr>
          <a:xfrm>
            <a:off x="152401" y="152400"/>
            <a:ext cx="6019800" cy="701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4403" r="4279" b="7109"/>
          <a:stretch/>
        </p:blipFill>
        <p:spPr>
          <a:xfrm flipH="1" flipV="1">
            <a:off x="6172201" y="152400"/>
            <a:ext cx="6019798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143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প্রাচীরের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1882914"/>
            <a:ext cx="10439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আমগাছ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(খ)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বকুলগাছ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অশ্বত্থগাছ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ইউক্যালিপটাস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849940"/>
            <a:ext cx="1028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চট্টোপাধ্যায়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চেঁচে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পুচেঁ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1" y="4467761"/>
            <a:ext cx="10439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তাচ্ছিল্যভাবে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(খ)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ছিটিয়ে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পরিচ্ছন্নভাবে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এলোমেলোভাবে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77200" y="1828800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0200" y="4495800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7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84540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ইউক্যালিপ্টাস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ডাকত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4478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বেনে-বৌ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(খ)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শালিক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শ্যামা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286000"/>
            <a:ext cx="967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ভজন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657600"/>
            <a:ext cx="960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(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তিনটে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পাঁচটায়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884003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“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5616714"/>
            <a:ext cx="922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শ্যামা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শালিক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বেনে-বৌ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76400" y="1494711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23438" y="3657600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3400" y="5679831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813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>
            <a:off x="76200" y="3801794"/>
            <a:ext cx="3847652" cy="3437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 flipH="1" flipV="1">
            <a:off x="8839197" y="152400"/>
            <a:ext cx="3505197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 flipV="1">
            <a:off x="76200" y="152400"/>
            <a:ext cx="3847652" cy="3658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2232" r="6814" b="12481"/>
          <a:stretch/>
        </p:blipFill>
        <p:spPr>
          <a:xfrm flipH="1">
            <a:off x="8839197" y="3962400"/>
            <a:ext cx="3505202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921603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১১।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ব্যাধের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এ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2263914"/>
            <a:ext cx="982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শিকারিদের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দৌরাত্ন্য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(খ)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শিকারিদের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পালকের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আধিক্য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61194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১২। “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সহানুভূতি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ভালোবাসা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5077361"/>
            <a:ext cx="982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      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iii  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iii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iii 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65263" y="2263914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99892" y="5739079"/>
            <a:ext cx="838200" cy="7150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1078</Words>
  <Application>Microsoft Office PowerPoint</Application>
  <PresentationFormat>Custom</PresentationFormat>
  <Paragraphs>122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1_Office Theme</vt:lpstr>
      <vt:lpstr>Ion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Jobaydul Haque</dc:creator>
  <cp:lastModifiedBy>My Pc</cp:lastModifiedBy>
  <cp:revision>419</cp:revision>
  <dcterms:created xsi:type="dcterms:W3CDTF">2006-08-16T00:00:00Z</dcterms:created>
  <dcterms:modified xsi:type="dcterms:W3CDTF">2020-08-08T07:10:51Z</dcterms:modified>
</cp:coreProperties>
</file>