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93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02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90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06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38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49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17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90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80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59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5F66-818A-4C47-825E-B52EA5BB751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D4EA-C5A1-4343-B7D4-E9D1FA98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9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09" y="1645920"/>
            <a:ext cx="8538693" cy="1018904"/>
          </a:xfr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Picture 2" descr="H:\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671" y="2932276"/>
            <a:ext cx="8646971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9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6839" y="566670"/>
            <a:ext cx="5563674" cy="1249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জনমত গঠনের বাহন বা মাধ্যম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3271" y="5190186"/>
            <a:ext cx="3129567" cy="759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622" y="2273582"/>
            <a:ext cx="3886738" cy="2527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8402" y="2273582"/>
            <a:ext cx="4783918" cy="25274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7952" y="5190186"/>
            <a:ext cx="3129567" cy="759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2130" y="708338"/>
            <a:ext cx="7443989" cy="12492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2130" y="2240923"/>
            <a:ext cx="7443989" cy="12492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জনমত গঠনের বাহনসমূহ বর্ণনা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3095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9099" y="695460"/>
            <a:ext cx="4391695" cy="1043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5538" y="1854558"/>
            <a:ext cx="4391695" cy="1043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জনমত 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9099" y="3129566"/>
            <a:ext cx="6484513" cy="1043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জনমতের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 বৈশিষ্ট্য  বল।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5538" y="4404574"/>
            <a:ext cx="7179972" cy="1043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জনমতের দুটি বাহন বর্ণনা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9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76837" y="1098551"/>
            <a:ext cx="10515600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অর্থে সংখ্যাগরিষ্ঠ জনগণের মতকে কী বলা হয়?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175" y="3235727"/>
            <a:ext cx="2497428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জনমত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89059" y="3270439"/>
            <a:ext cx="2497428" cy="57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স্বাধীনতা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10175" y="4025776"/>
            <a:ext cx="4978884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সকল জনগণের সকল মতামত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89058" y="3991064"/>
            <a:ext cx="4208930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জনগণের সকল মতামত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5327" y="2294698"/>
            <a:ext cx="1286814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3759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12631 -0.141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2289" y="2361350"/>
            <a:ext cx="11177789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 সময়ে জনগণ যে মতামত পোষণ করে তাই জনমত ”-উক্তিটি কার?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8504" y="4379486"/>
            <a:ext cx="2497428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ই.এম সেইট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5922" y="4379485"/>
            <a:ext cx="3614133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ই . এম হোয়াইট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18504" y="5001519"/>
            <a:ext cx="3025462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এল. ডব্লিউ ডুব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85923" y="5134822"/>
            <a:ext cx="2497428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কিম্বল ইয়ং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8504" y="3262871"/>
            <a:ext cx="1286814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753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1472 -0.274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65" y="1056068"/>
            <a:ext cx="3438659" cy="734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797" y="2382592"/>
            <a:ext cx="8603087" cy="734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বৈশিষ্ট্য ব্যাখ্যা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5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8672" y="682581"/>
            <a:ext cx="5843656" cy="1171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C:\Users\Solim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672" y="2021983"/>
            <a:ext cx="5843656" cy="29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2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938" y="468913"/>
            <a:ext cx="2021983" cy="10560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084" y="3540008"/>
            <a:ext cx="5181600" cy="297670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 আলতাফ হোসেন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 রাষ্ট্রবিজ্ঞান বিভাগ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আয়শা-আইন উদ্দিন মহিলা কলেজ ,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শ্রীবরদী , শেরপুর।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: ০১৭১৮-৯৬৩৯৩৮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902" y="3540008"/>
            <a:ext cx="5839097" cy="297670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সুশাসন,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পত্র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 ৪৫ মিনিট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 : ১২৫ জন।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981485">
            <a:off x="8633403" y="2144123"/>
            <a:ext cx="2021983" cy="6974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6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881096">
            <a:off x="1352089" y="2205035"/>
            <a:ext cx="2021983" cy="6236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183" y="468913"/>
            <a:ext cx="1146986" cy="14361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4102845">
            <a:off x="3041028" y="2883232"/>
            <a:ext cx="644919" cy="23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817259">
            <a:off x="8236836" y="2921228"/>
            <a:ext cx="678542" cy="2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4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d9GcRXTG6s7_I5etw8PJsNnPdS0B_XUKWx90LIdLp9m06GOJx1Coryg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028" y="461993"/>
            <a:ext cx="3993106" cy="20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Nd9GcQIiFfvARB8eusoJQ4kEx7O4S7sgxQIqx7qQLtoMOWSw4jdnU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965" y="3489058"/>
            <a:ext cx="5865223" cy="229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298" y="420654"/>
            <a:ext cx="4175836" cy="2082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1885" y="2626773"/>
            <a:ext cx="264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বন্ধন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4504" y="2613125"/>
            <a:ext cx="214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8389" y="5993475"/>
            <a:ext cx="201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 সভা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48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9724" y="2356833"/>
            <a:ext cx="3889420" cy="1558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1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8355" y="552925"/>
            <a:ext cx="4172755" cy="1250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58354" y="3438660"/>
            <a:ext cx="8723292" cy="2833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জনমত কি তা বলতে </a:t>
            </a:r>
            <a:r>
              <a:rPr lang="bn-BD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বৈশিষ্ট্য ব্যাখ্যা করতে পারবে</a:t>
            </a:r>
          </a:p>
          <a:p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জনমত গঠনের বাহনসমূহ বর্ণনা করতে পারবে</a:t>
            </a:r>
          </a:p>
          <a:p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58354" y="1956587"/>
            <a:ext cx="5683940" cy="1250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30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219" y="218939"/>
            <a:ext cx="9852339" cy="3709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 কি?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সাধারণ অর্থে সংখ্যাগরিষ্ঠ জনগণের মতামতকে জনমত বলে থাকি। কিন্তু পৌরনীতির ভাষায় সকল মতামতকেই জনমত বলা যায় না। পৌরনীতি ভাষায় কেবল প্রভাবশালী, যুক্তিযুক্ত, স্পষ্ট এবং কল্যাণকামী মতামতকেই জনমত বলে।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রুশো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লিখনীতে প্রথম ব্যবহৃত জনমত শব্দটি।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6218" y="4159876"/>
            <a:ext cx="9852339" cy="1712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কিমবল ইয়ং এর মতে, “ একটি নির্দিষ্ট সময়ে জনগণ যে মতামত পোষণ করে, তাই জনমত ”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1514" y="1054182"/>
            <a:ext cx="4971246" cy="978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বৈশিষ্ট্য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222" y="2542713"/>
            <a:ext cx="4151420" cy="2115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405" y="2542713"/>
            <a:ext cx="4224271" cy="21156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3849" y="4972415"/>
            <a:ext cx="3242166" cy="978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মিছিল/ কল্যাণকামী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7320" y="5004027"/>
            <a:ext cx="2854693" cy="978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নিয়ন্ত্রণ ক্ষমতা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4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714" y="1904848"/>
            <a:ext cx="2142063" cy="111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2039" y="1664118"/>
            <a:ext cx="3024537" cy="1417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3026" y="3665005"/>
            <a:ext cx="2793440" cy="1607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5872" y="3774727"/>
            <a:ext cx="2863747" cy="1497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6516" y="3264895"/>
            <a:ext cx="276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বেতার, টেলিভিশন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5872" y="3264895"/>
            <a:ext cx="1953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3026" y="5564569"/>
            <a:ext cx="2006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সভা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0852" y="5507450"/>
            <a:ext cx="395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সামাজিক যোগাযোগ মাধ্যম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936384" y="660996"/>
            <a:ext cx="6040192" cy="561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জনমত গঠনের বাহন বা মাধ্যম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1011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897188" y="3149600"/>
          <a:ext cx="6397625" cy="582613"/>
        </p:xfrm>
        <a:graphic>
          <a:graphicData uri="http://schemas.openxmlformats.org/presentationml/2006/ole">
            <p:oleObj spid="_x0000_s1045" name="Packager Shell Object" showAsIcon="1" r:id="rId3" imgW="6396840" imgH="58212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681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292</Words>
  <Application>Microsoft Office PowerPoint</Application>
  <PresentationFormat>Custom</PresentationFormat>
  <Paragraphs>66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স্বাগতম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DELL</cp:lastModifiedBy>
  <cp:revision>24</cp:revision>
  <dcterms:created xsi:type="dcterms:W3CDTF">2020-05-07T02:32:51Z</dcterms:created>
  <dcterms:modified xsi:type="dcterms:W3CDTF">2020-08-07T02:41:27Z</dcterms:modified>
</cp:coreProperties>
</file>