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F068-E47C-4334-A8B7-D6066C4EFFA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D7EE-5C5B-4DFF-ABFD-1F859C3EC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1D7EE-5C5B-4DFF-ABFD-1F859C3EC6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23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363EE7-43EF-40BB-9F19-637EA4A64E7F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F63345-EB25-42FF-9222-89E86600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2" y="870421"/>
            <a:ext cx="6096000" cy="4540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2909" y="2909458"/>
            <a:ext cx="2881746" cy="1523998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>
                <a:gd name="adj1" fmla="val 7042744"/>
                <a:gd name="adj2" fmla="val 55151"/>
              </a:avLst>
            </a:prstTxWarp>
            <a:spAutoFit/>
          </a:bodyPr>
          <a:lstStyle/>
          <a:p>
            <a:pPr lvl="0" algn="ctr"/>
            <a:r>
              <a:rPr lang="bn-IN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সবাইকে আন্তরিক শুভেচ্ছা </a:t>
            </a:r>
            <a:endParaRPr lang="en-US" sz="2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3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887" y="521615"/>
            <a:ext cx="1731822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560" y="1565554"/>
            <a:ext cx="678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ব্যবসায়ে লিপ্ত ব্যক্তিকে কি বলে?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0322" y="1565554"/>
            <a:ext cx="224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উত্তরঃব্যাংকার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777" y="3255824"/>
            <a:ext cx="7917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হিসাবের গ্রাহক চেক লিখে টাকা তুলতে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558" y="4267211"/>
            <a:ext cx="746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আমানতকারীর নির্দেশ পালন করে থাকে?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4777" y="4890688"/>
            <a:ext cx="830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 সতর্কতা ও নিয়ম মেনে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চেক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অংকন করতে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0975" y="2224429"/>
            <a:ext cx="890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যখন ব্যাংকে টাকা জমা দেন তখন ক্রেডিট হয় -----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85" y="2761583"/>
            <a:ext cx="187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উত্তরঃগ্রাহক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223" y="3800568"/>
            <a:ext cx="421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উত্তরঃচলতি ও সঞ্চয়ী হিসাব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1" y="4267201"/>
            <a:ext cx="224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উত্তরঃব্যাংক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9979" y="5328990"/>
            <a:ext cx="196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উত্তরঃগ্রাহক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510146"/>
            <a:ext cx="2604654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18" y="3103418"/>
            <a:ext cx="7398327" cy="13234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এবং সমবায় সমিতির মধ্যে ৫টি পার্থক্য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9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18" y="1108364"/>
            <a:ext cx="757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966356"/>
            <a:ext cx="5476009" cy="5060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7095" y="646699"/>
            <a:ext cx="390698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627" y="699656"/>
            <a:ext cx="227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27" y="3477489"/>
            <a:ext cx="5805055" cy="230832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AU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AU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AU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AU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সহ:শিক্ষক</a:t>
            </a:r>
            <a:r>
              <a:rPr lang="en-AU" sz="3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AU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AU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AU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অ্যাম্বাসিডর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 শ্রেষ্ট শিক্ষক-২০১৭ </a:t>
            </a:r>
            <a:endParaRPr lang="en-AU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মহাজন</a:t>
            </a:r>
            <a:r>
              <a:rPr lang="en-AU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ঘশিবাড়ীয়া</a:t>
            </a:r>
            <a:r>
              <a:rPr lang="en-AU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AU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  <a:r>
              <a:rPr lang="en-AU" sz="2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নড়াগাতী,নড়াইল</a:t>
            </a:r>
            <a:r>
              <a:rPr lang="en-AU" sz="2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2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মোবাইলঃ০১৭৩০১৯২৭৪২</a:t>
            </a:r>
            <a:endParaRPr lang="en-AU" sz="2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G_0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495" y="1219200"/>
            <a:ext cx="1676400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99565" y="3477489"/>
            <a:ext cx="4405746" cy="230832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AU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AU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AU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AU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১২তম(ব্যাংক ও গ্রাহক)</a:t>
            </a:r>
            <a:endParaRPr lang="en-AU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AU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৯ম ও </a:t>
            </a:r>
            <a:r>
              <a:rPr lang="en-AU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2222222222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9382" y="1258025"/>
            <a:ext cx="1524000" cy="1726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343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81" y="2050473"/>
            <a:ext cx="4566355" cy="2739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79312" y="4915234"/>
            <a:ext cx="1676368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5053" y="2071824"/>
            <a:ext cx="3344886" cy="23414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3568" y="3242534"/>
            <a:ext cx="30341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56961" y="1331341"/>
            <a:ext cx="337805" cy="117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68341" y="1334565"/>
            <a:ext cx="337805" cy="136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149555" y="1323104"/>
            <a:ext cx="337805" cy="1475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551517" y="1323104"/>
            <a:ext cx="337805" cy="1378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88207" y="623455"/>
            <a:ext cx="4849066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চারজন ব্যক্তিকে কি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7198" y="4915234"/>
            <a:ext cx="1584714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0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46" y="1066795"/>
            <a:ext cx="626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পাঠের বিষয়বস্তু হচ্ছে-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7283" y="2983961"/>
            <a:ext cx="1427017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9580" y="2983961"/>
            <a:ext cx="1427017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623" y="2975340"/>
            <a:ext cx="123851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23" y="1973882"/>
            <a:ext cx="2991463" cy="2516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95837" y="1813251"/>
            <a:ext cx="2698250" cy="2341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1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4" y="1590403"/>
            <a:ext cx="4544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987" y="2216744"/>
            <a:ext cx="7273636" cy="646331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ও গ্রাহকের সম্পর্ক ব্যাখ্যা করতে পারবে।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987" y="2874924"/>
            <a:ext cx="774232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গ্রাহকের প্রতি ব্যাংকের দ্বায়িত্ব বর্ণনা করতে পারবে।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2987" y="3535110"/>
            <a:ext cx="789709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প্রতি গ্রাহকের দায়িত্ব ব্যাখ্যা করতে পারবে।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4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6621" y="2016520"/>
            <a:ext cx="7721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ও গ্রাহকের মধ্যকার সম্পর্কঃ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5668" y="3505072"/>
            <a:ext cx="52025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ডেটর ক্রেডিটর সম্পর্কঃ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668" y="3505072"/>
            <a:ext cx="520257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চুক্তিবদ্ধ সম্পর্কঃ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5668" y="3515602"/>
            <a:ext cx="5202577" cy="70788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গ্রাহকের অছিঃ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668" y="3515602"/>
            <a:ext cx="520257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বন্ধদাতা ও বন্ধক গ্রহীতা সম্পর্কঃ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5668" y="3532536"/>
            <a:ext cx="5202576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গ্রাহকের প্রতিনিধিঃ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4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667" y="812800"/>
            <a:ext cx="6248400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গ্রাহকের প্রতি ব্যাংকের দায়িত্বঃ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667" y="1924503"/>
            <a:ext cx="501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ফেরতঃ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667" y="2529472"/>
            <a:ext cx="501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 গোপনীয়তাঃ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666" y="3214136"/>
            <a:ext cx="553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 নির্দেশ পালনঃ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667" y="3890040"/>
            <a:ext cx="501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সুদের আদান-প্রদানঃ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2666" y="4570576"/>
            <a:ext cx="806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সুবিধাজনকভাবে ঋণ পরিশোধের সুযোগ প্রদানঃ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9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530" y="2303669"/>
            <a:ext cx="7600950" cy="181588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ও গ্রাহকের মধ্যকার ২টি সম্পর্ক এবং গ্রাহকের প্রতি ব্যাংকের ২টি দায়িত্ব ব্যাখ্যা কর।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2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990" y="845820"/>
            <a:ext cx="60007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প্রতি গ্রাহকের দায়িত্বঃ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649" y="1783080"/>
            <a:ext cx="240030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সততাঃ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1789" y="2449919"/>
            <a:ext cx="434340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 পরিশোধঃ</a:t>
            </a:r>
            <a:endParaRPr lang="en-US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1790" y="3117830"/>
            <a:ext cx="2650028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 আদায়ঃ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930" y="3793480"/>
            <a:ext cx="4366260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চেক অংকনে সতর্কতাঃ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3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397</TotalTime>
  <Words>225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NikoshBAN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54</cp:revision>
  <dcterms:created xsi:type="dcterms:W3CDTF">2020-08-05T13:54:48Z</dcterms:created>
  <dcterms:modified xsi:type="dcterms:W3CDTF">2020-08-07T17:07:29Z</dcterms:modified>
</cp:coreProperties>
</file>