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5" r:id="rId6"/>
    <p:sldId id="281" r:id="rId7"/>
    <p:sldId id="282" r:id="rId8"/>
    <p:sldId id="276" r:id="rId9"/>
    <p:sldId id="277" r:id="rId10"/>
    <p:sldId id="278" r:id="rId11"/>
    <p:sldId id="263" r:id="rId12"/>
    <p:sldId id="264" r:id="rId13"/>
    <p:sldId id="283" r:id="rId14"/>
    <p:sldId id="279" r:id="rId15"/>
    <p:sldId id="280" r:id="rId16"/>
    <p:sldId id="267" r:id="rId17"/>
    <p:sldId id="284" r:id="rId18"/>
    <p:sldId id="270"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E13FD-BBAC-4915-A3A2-F93A990A92EF}" type="datetimeFigureOut">
              <a:rPr lang="en-US" smtClean="0"/>
              <a:t>08-Aug-20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C96D9-003F-4023-8230-51FC8301FE74}" type="slidenum">
              <a:rPr lang="en-US" smtClean="0"/>
              <a:t>‹#›</a:t>
            </a:fld>
            <a:endParaRPr lang="en-US"/>
          </a:p>
        </p:txBody>
      </p:sp>
    </p:spTree>
    <p:extLst>
      <p:ext uri="{BB962C8B-B14F-4D97-AF65-F5344CB8AC3E}">
        <p14:creationId xmlns:p14="http://schemas.microsoft.com/office/powerpoint/2010/main" val="233282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E13FD-BBAC-4915-A3A2-F93A990A92EF}" type="datetimeFigureOut">
              <a:rPr lang="en-US" smtClean="0"/>
              <a:t>08-Aug-20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C96D9-003F-4023-8230-51FC8301FE74}" type="slidenum">
              <a:rPr lang="en-US" smtClean="0"/>
              <a:t>‹#›</a:t>
            </a:fld>
            <a:endParaRPr lang="en-US"/>
          </a:p>
        </p:txBody>
      </p:sp>
    </p:spTree>
    <p:extLst>
      <p:ext uri="{BB962C8B-B14F-4D97-AF65-F5344CB8AC3E}">
        <p14:creationId xmlns:p14="http://schemas.microsoft.com/office/powerpoint/2010/main" val="173166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E13FD-BBAC-4915-A3A2-F93A990A92EF}" type="datetimeFigureOut">
              <a:rPr lang="en-US" smtClean="0"/>
              <a:t>08-Aug-20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C96D9-003F-4023-8230-51FC8301FE74}" type="slidenum">
              <a:rPr lang="en-US" smtClean="0"/>
              <a:t>‹#›</a:t>
            </a:fld>
            <a:endParaRPr lang="en-US"/>
          </a:p>
        </p:txBody>
      </p:sp>
    </p:spTree>
    <p:extLst>
      <p:ext uri="{BB962C8B-B14F-4D97-AF65-F5344CB8AC3E}">
        <p14:creationId xmlns:p14="http://schemas.microsoft.com/office/powerpoint/2010/main" val="216784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E13FD-BBAC-4915-A3A2-F93A990A92EF}" type="datetimeFigureOut">
              <a:rPr lang="en-US" smtClean="0"/>
              <a:t>08-Aug-20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C96D9-003F-4023-8230-51FC8301FE74}" type="slidenum">
              <a:rPr lang="en-US" smtClean="0"/>
              <a:t>‹#›</a:t>
            </a:fld>
            <a:endParaRPr lang="en-US"/>
          </a:p>
        </p:txBody>
      </p:sp>
    </p:spTree>
    <p:extLst>
      <p:ext uri="{BB962C8B-B14F-4D97-AF65-F5344CB8AC3E}">
        <p14:creationId xmlns:p14="http://schemas.microsoft.com/office/powerpoint/2010/main" val="283284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0E13FD-BBAC-4915-A3A2-F93A990A92EF}" type="datetimeFigureOut">
              <a:rPr lang="en-US" smtClean="0"/>
              <a:t>08-Aug-20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C96D9-003F-4023-8230-51FC8301FE74}" type="slidenum">
              <a:rPr lang="en-US" smtClean="0"/>
              <a:t>‹#›</a:t>
            </a:fld>
            <a:endParaRPr lang="en-US"/>
          </a:p>
        </p:txBody>
      </p:sp>
    </p:spTree>
    <p:extLst>
      <p:ext uri="{BB962C8B-B14F-4D97-AF65-F5344CB8AC3E}">
        <p14:creationId xmlns:p14="http://schemas.microsoft.com/office/powerpoint/2010/main" val="385032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0E13FD-BBAC-4915-A3A2-F93A990A92EF}" type="datetimeFigureOut">
              <a:rPr lang="en-US" smtClean="0"/>
              <a:t>08-Aug-20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C96D9-003F-4023-8230-51FC8301FE74}" type="slidenum">
              <a:rPr lang="en-US" smtClean="0"/>
              <a:t>‹#›</a:t>
            </a:fld>
            <a:endParaRPr lang="en-US"/>
          </a:p>
        </p:txBody>
      </p:sp>
    </p:spTree>
    <p:extLst>
      <p:ext uri="{BB962C8B-B14F-4D97-AF65-F5344CB8AC3E}">
        <p14:creationId xmlns:p14="http://schemas.microsoft.com/office/powerpoint/2010/main" val="358835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0E13FD-BBAC-4915-A3A2-F93A990A92EF}" type="datetimeFigureOut">
              <a:rPr lang="en-US" smtClean="0"/>
              <a:t>08-Aug-20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C96D9-003F-4023-8230-51FC8301FE74}" type="slidenum">
              <a:rPr lang="en-US" smtClean="0"/>
              <a:t>‹#›</a:t>
            </a:fld>
            <a:endParaRPr lang="en-US"/>
          </a:p>
        </p:txBody>
      </p:sp>
    </p:spTree>
    <p:extLst>
      <p:ext uri="{BB962C8B-B14F-4D97-AF65-F5344CB8AC3E}">
        <p14:creationId xmlns:p14="http://schemas.microsoft.com/office/powerpoint/2010/main" val="308776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E13FD-BBAC-4915-A3A2-F93A990A92EF}" type="datetimeFigureOut">
              <a:rPr lang="en-US" smtClean="0"/>
              <a:t>08-Aug-20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C96D9-003F-4023-8230-51FC8301FE74}" type="slidenum">
              <a:rPr lang="en-US" smtClean="0"/>
              <a:t>‹#›</a:t>
            </a:fld>
            <a:endParaRPr lang="en-US"/>
          </a:p>
        </p:txBody>
      </p:sp>
    </p:spTree>
    <p:extLst>
      <p:ext uri="{BB962C8B-B14F-4D97-AF65-F5344CB8AC3E}">
        <p14:creationId xmlns:p14="http://schemas.microsoft.com/office/powerpoint/2010/main" val="272386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E13FD-BBAC-4915-A3A2-F93A990A92EF}" type="datetimeFigureOut">
              <a:rPr lang="en-US" smtClean="0"/>
              <a:t>08-Aug-20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C96D9-003F-4023-8230-51FC8301FE74}" type="slidenum">
              <a:rPr lang="en-US" smtClean="0"/>
              <a:t>‹#›</a:t>
            </a:fld>
            <a:endParaRPr lang="en-US"/>
          </a:p>
        </p:txBody>
      </p:sp>
    </p:spTree>
    <p:extLst>
      <p:ext uri="{BB962C8B-B14F-4D97-AF65-F5344CB8AC3E}">
        <p14:creationId xmlns:p14="http://schemas.microsoft.com/office/powerpoint/2010/main" val="316627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E13FD-BBAC-4915-A3A2-F93A990A92EF}" type="datetimeFigureOut">
              <a:rPr lang="en-US" smtClean="0"/>
              <a:t>08-Aug-20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C96D9-003F-4023-8230-51FC8301FE74}" type="slidenum">
              <a:rPr lang="en-US" smtClean="0"/>
              <a:t>‹#›</a:t>
            </a:fld>
            <a:endParaRPr lang="en-US"/>
          </a:p>
        </p:txBody>
      </p:sp>
    </p:spTree>
    <p:extLst>
      <p:ext uri="{BB962C8B-B14F-4D97-AF65-F5344CB8AC3E}">
        <p14:creationId xmlns:p14="http://schemas.microsoft.com/office/powerpoint/2010/main" val="178079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E13FD-BBAC-4915-A3A2-F93A990A92EF}" type="datetimeFigureOut">
              <a:rPr lang="en-US" smtClean="0"/>
              <a:t>08-Aug-20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C96D9-003F-4023-8230-51FC8301FE74}" type="slidenum">
              <a:rPr lang="en-US" smtClean="0"/>
              <a:t>‹#›</a:t>
            </a:fld>
            <a:endParaRPr lang="en-US"/>
          </a:p>
        </p:txBody>
      </p:sp>
    </p:spTree>
    <p:extLst>
      <p:ext uri="{BB962C8B-B14F-4D97-AF65-F5344CB8AC3E}">
        <p14:creationId xmlns:p14="http://schemas.microsoft.com/office/powerpoint/2010/main" val="68165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E13FD-BBAC-4915-A3A2-F93A990A92EF}" type="datetimeFigureOut">
              <a:rPr lang="en-US" smtClean="0"/>
              <a:t>08-Aug-20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C96D9-003F-4023-8230-51FC8301FE74}" type="slidenum">
              <a:rPr lang="en-US" smtClean="0"/>
              <a:t>‹#›</a:t>
            </a:fld>
            <a:endParaRPr lang="en-US"/>
          </a:p>
        </p:txBody>
      </p:sp>
    </p:spTree>
    <p:extLst>
      <p:ext uri="{BB962C8B-B14F-4D97-AF65-F5344CB8AC3E}">
        <p14:creationId xmlns:p14="http://schemas.microsoft.com/office/powerpoint/2010/main" val="3544810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p:nvPr/>
        </p:nvSpPr>
        <p:spPr>
          <a:xfrm>
            <a:off x="0" y="0"/>
            <a:ext cx="9144000" cy="2209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dirty="0" smtClean="0"/>
              <a:t>Welcome To My Class</a:t>
            </a:r>
            <a:endParaRPr lang="en-US" sz="4400" dirty="0"/>
          </a:p>
        </p:txBody>
      </p:sp>
      <p:sp>
        <p:nvSpPr>
          <p:cNvPr id="5" name="Oval 4"/>
          <p:cNvSpPr/>
          <p:nvPr/>
        </p:nvSpPr>
        <p:spPr>
          <a:xfrm>
            <a:off x="76200" y="152400"/>
            <a:ext cx="1828800" cy="1752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solidFill>
                  <a:srgbClr val="FF0000"/>
                </a:solidFill>
              </a:rPr>
              <a:t>Stay Home</a:t>
            </a:r>
            <a:endParaRPr lang="en-US" sz="2000" dirty="0">
              <a:solidFill>
                <a:srgbClr val="FF0000"/>
              </a:solidFill>
            </a:endParaRPr>
          </a:p>
        </p:txBody>
      </p:sp>
      <p:sp>
        <p:nvSpPr>
          <p:cNvPr id="6" name="Oval 5"/>
          <p:cNvSpPr/>
          <p:nvPr/>
        </p:nvSpPr>
        <p:spPr>
          <a:xfrm>
            <a:off x="7315200" y="152400"/>
            <a:ext cx="1828800" cy="1752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solidFill>
                  <a:srgbClr val="FF0000"/>
                </a:solidFill>
              </a:rPr>
              <a:t>Save Yourselves</a:t>
            </a:r>
            <a:endParaRPr lang="en-US" sz="2000" dirty="0">
              <a:solidFill>
                <a:srgbClr val="FF0000"/>
              </a:solidFill>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209800"/>
            <a:ext cx="9143999" cy="4648200"/>
          </a:xfrm>
        </p:spPr>
      </p:pic>
    </p:spTree>
    <p:extLst>
      <p:ext uri="{BB962C8B-B14F-4D97-AF65-F5344CB8AC3E}">
        <p14:creationId xmlns:p14="http://schemas.microsoft.com/office/powerpoint/2010/main" val="14589942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57200"/>
            <a:ext cx="7696200" cy="5334000"/>
          </a:xfrm>
          <a:prstGeom prst="rect">
            <a:avLst/>
          </a:prstGeom>
        </p:spPr>
      </p:pic>
      <p:sp>
        <p:nvSpPr>
          <p:cNvPr id="3" name="Rectangle 2"/>
          <p:cNvSpPr/>
          <p:nvPr/>
        </p:nvSpPr>
        <p:spPr>
          <a:xfrm>
            <a:off x="1676400" y="5832764"/>
            <a:ext cx="5486399"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i="1" dirty="0" smtClean="0">
                <a:solidFill>
                  <a:srgbClr val="0000CC"/>
                </a:solidFill>
                <a:effectLst>
                  <a:outerShdw blurRad="38100" dist="38100" dir="2700000" algn="tl">
                    <a:srgbClr val="000000">
                      <a:alpha val="43137"/>
                    </a:srgbClr>
                  </a:outerShdw>
                </a:effectLst>
              </a:rPr>
              <a:t>Fight with bare hands</a:t>
            </a:r>
            <a:endParaRPr lang="en-US" sz="3600" b="1" i="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5754210"/>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99387859"/>
              </p:ext>
            </p:extLst>
          </p:nvPr>
        </p:nvGraphicFramePr>
        <p:xfrm>
          <a:off x="3317875" y="3209925"/>
          <a:ext cx="2508250" cy="438150"/>
        </p:xfrm>
        <a:graphic>
          <a:graphicData uri="http://schemas.openxmlformats.org/presentationml/2006/ole">
            <mc:AlternateContent xmlns:mc="http://schemas.openxmlformats.org/markup-compatibility/2006">
              <mc:Choice xmlns:v="urn:schemas-microsoft-com:vml" Requires="v">
                <p:oleObj spid="_x0000_s1075" name="Packager Shell Object" showAsIcon="1" r:id="rId3" imgW="2508120" imgH="437760" progId="Package">
                  <p:embed/>
                </p:oleObj>
              </mc:Choice>
              <mc:Fallback>
                <p:oleObj name="Packager Shell Object" showAsIcon="1" r:id="rId3" imgW="2508120" imgH="437760" progId="Package">
                  <p:embed/>
                  <p:pic>
                    <p:nvPicPr>
                      <p:cNvPr id="0" name=""/>
                      <p:cNvPicPr/>
                      <p:nvPr/>
                    </p:nvPicPr>
                    <p:blipFill>
                      <a:blip r:embed="rId4"/>
                      <a:stretch>
                        <a:fillRect/>
                      </a:stretch>
                    </p:blipFill>
                    <p:spPr>
                      <a:xfrm>
                        <a:off x="3317875" y="3209925"/>
                        <a:ext cx="2508250" cy="438150"/>
                      </a:xfrm>
                      <a:prstGeom prst="rect">
                        <a:avLst/>
                      </a:prstGeom>
                    </p:spPr>
                  </p:pic>
                </p:oleObj>
              </mc:Fallback>
            </mc:AlternateContent>
          </a:graphicData>
        </a:graphic>
      </p:graphicFrame>
      <p:sp>
        <p:nvSpPr>
          <p:cNvPr id="3" name="Rectangle 2"/>
          <p:cNvSpPr/>
          <p:nvPr/>
        </p:nvSpPr>
        <p:spPr>
          <a:xfrm>
            <a:off x="1905000" y="55418"/>
            <a:ext cx="5638800" cy="1143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smtClean="0">
                <a:solidFill>
                  <a:srgbClr val="C00000"/>
                </a:solidFill>
              </a:rPr>
              <a:t>Let us enjoy a video</a:t>
            </a:r>
            <a:endParaRPr lang="en-US" sz="3600" dirty="0">
              <a:solidFill>
                <a:srgbClr val="C00000"/>
              </a:solidFill>
            </a:endParaRPr>
          </a:p>
        </p:txBody>
      </p:sp>
    </p:spTree>
    <p:extLst>
      <p:ext uri="{BB962C8B-B14F-4D97-AF65-F5344CB8AC3E}">
        <p14:creationId xmlns:p14="http://schemas.microsoft.com/office/powerpoint/2010/main" val="285621696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4800"/>
            <a:ext cx="7696200" cy="5562600"/>
          </a:xfrm>
          <a:prstGeom prst="rect">
            <a:avLst/>
          </a:prstGeom>
        </p:spPr>
      </p:pic>
      <p:sp>
        <p:nvSpPr>
          <p:cNvPr id="3" name="Rectangle 2"/>
          <p:cNvSpPr/>
          <p:nvPr/>
        </p:nvSpPr>
        <p:spPr>
          <a:xfrm>
            <a:off x="1371600" y="5867400"/>
            <a:ext cx="59436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i="1" dirty="0" smtClean="0">
                <a:solidFill>
                  <a:srgbClr val="FF0000"/>
                </a:solidFill>
                <a:effectLst>
                  <a:outerShdw blurRad="38100" dist="38100" dir="2700000" algn="tl">
                    <a:srgbClr val="000000">
                      <a:alpha val="43137"/>
                    </a:srgbClr>
                  </a:outerShdw>
                </a:effectLst>
              </a:rPr>
              <a:t>Lion skin on his shoulders</a:t>
            </a:r>
            <a:endParaRPr lang="en-US" sz="40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825548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dirty="0">
                <a:solidFill>
                  <a:srgbClr val="0070C0"/>
                </a:solidFill>
              </a:rPr>
              <a:t>His next task was to slay a monster called Hydra that was ravaging the country of Argos. The hydra had nine heads, of which the middle one was said to be immortal. Our hero struck off its heads with his club but whenever he knocked off a head , two new ones erupted in its place. Eventually with the help of his  devoted servant </a:t>
            </a:r>
            <a:r>
              <a:rPr lang="en-US" sz="3600" dirty="0" err="1">
                <a:solidFill>
                  <a:srgbClr val="0070C0"/>
                </a:solidFill>
              </a:rPr>
              <a:t>Iolaus</a:t>
            </a:r>
            <a:r>
              <a:rPr lang="en-US" sz="3600" dirty="0">
                <a:solidFill>
                  <a:srgbClr val="0070C0"/>
                </a:solidFill>
              </a:rPr>
              <a:t>, Hercules succeeded in burning all  the heads of Hydra except the ninth or immortal one, which he decided to burry under a huge rock</a:t>
            </a:r>
            <a:r>
              <a:rPr lang="en-US" sz="3600" dirty="0" smtClean="0">
                <a:solidFill>
                  <a:srgbClr val="0070C0"/>
                </a:solidFill>
              </a:rPr>
              <a:t>. </a:t>
            </a:r>
            <a:endParaRPr lang="en-US" sz="3600" dirty="0">
              <a:solidFill>
                <a:srgbClr val="0070C0"/>
              </a:solidFill>
            </a:endParaRPr>
          </a:p>
        </p:txBody>
      </p:sp>
    </p:spTree>
    <p:extLst>
      <p:ext uri="{BB962C8B-B14F-4D97-AF65-F5344CB8AC3E}">
        <p14:creationId xmlns:p14="http://schemas.microsoft.com/office/powerpoint/2010/main" val="280539308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8600"/>
            <a:ext cx="7924800" cy="5638800"/>
          </a:xfrm>
          <a:prstGeom prst="rect">
            <a:avLst/>
          </a:prstGeom>
        </p:spPr>
      </p:pic>
      <p:sp>
        <p:nvSpPr>
          <p:cNvPr id="3" name="Rectangle 2"/>
          <p:cNvSpPr/>
          <p:nvPr/>
        </p:nvSpPr>
        <p:spPr>
          <a:xfrm>
            <a:off x="1371600" y="5867400"/>
            <a:ext cx="61722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i="1" dirty="0" smtClean="0">
                <a:solidFill>
                  <a:srgbClr val="FF0000"/>
                </a:solidFill>
                <a:effectLst>
                  <a:outerShdw blurRad="38100" dist="38100" dir="2700000" algn="tl">
                    <a:srgbClr val="000000">
                      <a:alpha val="43137"/>
                    </a:srgbClr>
                  </a:outerShdw>
                </a:effectLst>
              </a:rPr>
              <a:t>Fight with Hydra</a:t>
            </a:r>
            <a:endParaRPr lang="en-US" sz="36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706052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2400"/>
            <a:ext cx="7467600" cy="5410200"/>
          </a:xfrm>
          <a:prstGeom prst="rect">
            <a:avLst/>
          </a:prstGeom>
        </p:spPr>
      </p:pic>
      <p:sp>
        <p:nvSpPr>
          <p:cNvPr id="3" name="Rectangle 2"/>
          <p:cNvSpPr/>
          <p:nvPr/>
        </p:nvSpPr>
        <p:spPr>
          <a:xfrm>
            <a:off x="1676400" y="5749636"/>
            <a:ext cx="5791200" cy="109450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i="1" u="sng" dirty="0" smtClean="0">
                <a:solidFill>
                  <a:srgbClr val="0000CC"/>
                </a:solidFill>
                <a:effectLst>
                  <a:outerShdw blurRad="38100" dist="38100" dir="2700000" algn="tl">
                    <a:srgbClr val="000000">
                      <a:alpha val="43137"/>
                    </a:srgbClr>
                  </a:outerShdw>
                </a:effectLst>
              </a:rPr>
              <a:t>Burnt the Hydra’s  heads</a:t>
            </a:r>
            <a:endParaRPr lang="en-US" sz="3600" i="1" u="sng"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211145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33400"/>
            <a:ext cx="7620000" cy="4953000"/>
          </a:xfrm>
          <a:prstGeom prst="rect">
            <a:avLst/>
          </a:prstGeom>
        </p:spPr>
      </p:pic>
      <p:sp>
        <p:nvSpPr>
          <p:cNvPr id="3" name="Rectangle 2"/>
          <p:cNvSpPr/>
          <p:nvPr/>
        </p:nvSpPr>
        <p:spPr>
          <a:xfrm>
            <a:off x="706582" y="5486400"/>
            <a:ext cx="76200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smtClean="0">
                <a:solidFill>
                  <a:srgbClr val="FF0000"/>
                </a:solidFill>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 Buried the Hydra’s immortal head Under a huge rock.</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320756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7086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600" dirty="0">
                <a:solidFill>
                  <a:srgbClr val="002060"/>
                </a:solidFill>
              </a:rPr>
              <a:t>In other words , Hercules triumphed again ,as he would every time he was given an impossible task by </a:t>
            </a:r>
            <a:r>
              <a:rPr lang="en-US" sz="3600" dirty="0" err="1">
                <a:solidFill>
                  <a:srgbClr val="002060"/>
                </a:solidFill>
              </a:rPr>
              <a:t>Eutystheus</a:t>
            </a:r>
            <a:r>
              <a:rPr lang="en-US" sz="3600" dirty="0">
                <a:solidFill>
                  <a:srgbClr val="002060"/>
                </a:solidFill>
              </a:rPr>
              <a:t> ! And this is how he began to acquire  the reputation of a hero possessing  immense strength throughout the world. </a:t>
            </a:r>
          </a:p>
          <a:p>
            <a:pPr algn="just"/>
            <a:r>
              <a:rPr lang="en-US" sz="3600" dirty="0" smtClean="0"/>
              <a:t> </a:t>
            </a:r>
            <a:endParaRPr lang="en-US" sz="3600" dirty="0"/>
          </a:p>
        </p:txBody>
      </p:sp>
    </p:spTree>
    <p:extLst>
      <p:ext uri="{BB962C8B-B14F-4D97-AF65-F5344CB8AC3E}">
        <p14:creationId xmlns:p14="http://schemas.microsoft.com/office/powerpoint/2010/main" val="207717609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solidFill>
                  <a:srgbClr val="FF0000"/>
                </a:solidFill>
                <a:latin typeface="Arial Black" pitchFamily="34" charset="0"/>
              </a:rPr>
              <a:t>Word Meaning</a:t>
            </a:r>
            <a:endParaRPr lang="en-US" dirty="0">
              <a:solidFill>
                <a:srgbClr val="FF0000"/>
              </a:solidFill>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2111532"/>
              </p:ext>
            </p:extLst>
          </p:nvPr>
        </p:nvGraphicFramePr>
        <p:xfrm>
          <a:off x="0" y="990600"/>
          <a:ext cx="9144000" cy="5547360"/>
        </p:xfrm>
        <a:graphic>
          <a:graphicData uri="http://schemas.openxmlformats.org/drawingml/2006/table">
            <a:tbl>
              <a:tblPr firstRow="1" bandRow="1">
                <a:tableStyleId>{8799B23B-EC83-4686-B30A-512413B5E67A}</a:tableStyleId>
              </a:tblPr>
              <a:tblGrid>
                <a:gridCol w="1828800"/>
                <a:gridCol w="7315200"/>
              </a:tblGrid>
              <a:tr h="370840">
                <a:tc>
                  <a:txBody>
                    <a:bodyPr/>
                    <a:lstStyle/>
                    <a:p>
                      <a:r>
                        <a:rPr lang="en-US" sz="2000" dirty="0" smtClean="0">
                          <a:solidFill>
                            <a:srgbClr val="0000CC"/>
                          </a:solidFill>
                        </a:rPr>
                        <a:t>Attempt</a:t>
                      </a:r>
                      <a:endParaRPr lang="en-US" sz="2000" dirty="0">
                        <a:solidFill>
                          <a:srgbClr val="0000CC"/>
                        </a:solidFill>
                      </a:endParaRPr>
                    </a:p>
                  </a:txBody>
                  <a:tcPr/>
                </a:tc>
                <a:tc>
                  <a:txBody>
                    <a:bodyPr/>
                    <a:lstStyle/>
                    <a:p>
                      <a:r>
                        <a:rPr lang="en-US" sz="2000" dirty="0" smtClean="0">
                          <a:solidFill>
                            <a:srgbClr val="0000CC"/>
                          </a:solidFill>
                        </a:rPr>
                        <a:t>Endeavour      (    </a:t>
                      </a:r>
                      <a:r>
                        <a:rPr lang="en-US" sz="2000" dirty="0" err="1" smtClean="0">
                          <a:solidFill>
                            <a:srgbClr val="0000CC"/>
                          </a:solidFill>
                        </a:rPr>
                        <a:t>প্রচেষ্টা</a:t>
                      </a:r>
                      <a:r>
                        <a:rPr lang="en-US" sz="2000" baseline="0" dirty="0" smtClean="0">
                          <a:solidFill>
                            <a:srgbClr val="0000CC"/>
                          </a:solidFill>
                        </a:rPr>
                        <a:t>  )</a:t>
                      </a:r>
                      <a:endParaRPr lang="en-US" sz="2000" dirty="0" smtClean="0">
                        <a:solidFill>
                          <a:srgbClr val="0000CC"/>
                        </a:solidFill>
                      </a:endParaRPr>
                    </a:p>
                  </a:txBody>
                  <a:tcPr/>
                </a:tc>
              </a:tr>
              <a:tr h="365760">
                <a:tc>
                  <a:txBody>
                    <a:bodyPr/>
                    <a:lstStyle/>
                    <a:p>
                      <a:r>
                        <a:rPr lang="en-US" sz="2000" dirty="0" smtClean="0">
                          <a:solidFill>
                            <a:srgbClr val="0000CC"/>
                          </a:solidFill>
                        </a:rPr>
                        <a:t>Arrow</a:t>
                      </a:r>
                      <a:endParaRPr lang="en-US" sz="2000" dirty="0">
                        <a:solidFill>
                          <a:srgbClr val="0000CC"/>
                        </a:solidFill>
                      </a:endParaRPr>
                    </a:p>
                  </a:txBody>
                  <a:tcPr/>
                </a:tc>
                <a:tc>
                  <a:txBody>
                    <a:bodyPr/>
                    <a:lstStyle/>
                    <a:p>
                      <a:r>
                        <a:rPr lang="en-US" sz="2000" dirty="0" smtClean="0">
                          <a:solidFill>
                            <a:srgbClr val="0000CC"/>
                          </a:solidFill>
                        </a:rPr>
                        <a:t>Cursor ,dart  </a:t>
                      </a:r>
                      <a:r>
                        <a:rPr lang="en-US" sz="2000" dirty="0" smtClean="0">
                          <a:solidFill>
                            <a:srgbClr val="C00000"/>
                          </a:solidFill>
                        </a:rPr>
                        <a:t> (  </a:t>
                      </a:r>
                      <a:r>
                        <a:rPr lang="en-US" sz="2000" dirty="0" err="1" smtClean="0">
                          <a:solidFill>
                            <a:srgbClr val="C00000"/>
                          </a:solidFill>
                        </a:rPr>
                        <a:t>তীর</a:t>
                      </a:r>
                      <a:r>
                        <a:rPr lang="en-US" sz="2000" dirty="0" smtClean="0">
                          <a:solidFill>
                            <a:srgbClr val="C00000"/>
                          </a:solidFill>
                        </a:rPr>
                        <a:t>  ) </a:t>
                      </a:r>
                      <a:endParaRPr lang="en-US" sz="2000" dirty="0">
                        <a:solidFill>
                          <a:srgbClr val="C00000"/>
                        </a:solidFill>
                      </a:endParaRPr>
                    </a:p>
                  </a:txBody>
                  <a:tcPr/>
                </a:tc>
              </a:tr>
              <a:tr h="370840">
                <a:tc>
                  <a:txBody>
                    <a:bodyPr/>
                    <a:lstStyle/>
                    <a:p>
                      <a:r>
                        <a:rPr lang="en-US" sz="2000" dirty="0" smtClean="0">
                          <a:solidFill>
                            <a:srgbClr val="0000CC"/>
                          </a:solidFill>
                        </a:rPr>
                        <a:t>Devoted</a:t>
                      </a:r>
                      <a:endParaRPr lang="en-US" sz="2000" dirty="0">
                        <a:solidFill>
                          <a:srgbClr val="0000CC"/>
                        </a:solidFill>
                      </a:endParaRPr>
                    </a:p>
                  </a:txBody>
                  <a:tcPr/>
                </a:tc>
                <a:tc>
                  <a:txBody>
                    <a:bodyPr/>
                    <a:lstStyle/>
                    <a:p>
                      <a:r>
                        <a:rPr lang="en-US" sz="2000" dirty="0" smtClean="0">
                          <a:solidFill>
                            <a:srgbClr val="0000CC"/>
                          </a:solidFill>
                        </a:rPr>
                        <a:t>Loyal   </a:t>
                      </a:r>
                      <a:r>
                        <a:rPr lang="en-US" sz="2000" dirty="0" smtClean="0">
                          <a:solidFill>
                            <a:srgbClr val="FFC000"/>
                          </a:solidFill>
                        </a:rPr>
                        <a:t>(</a:t>
                      </a:r>
                      <a:r>
                        <a:rPr lang="en-US" sz="2000" baseline="0" dirty="0" smtClean="0">
                          <a:solidFill>
                            <a:srgbClr val="FFC000"/>
                          </a:solidFill>
                        </a:rPr>
                        <a:t>  </a:t>
                      </a:r>
                      <a:r>
                        <a:rPr lang="en-US" sz="2000" baseline="0" dirty="0" err="1" smtClean="0">
                          <a:solidFill>
                            <a:srgbClr val="FFC000"/>
                          </a:solidFill>
                        </a:rPr>
                        <a:t>অনুগত</a:t>
                      </a:r>
                      <a:r>
                        <a:rPr lang="en-US" sz="2000" baseline="0" dirty="0" smtClean="0">
                          <a:solidFill>
                            <a:srgbClr val="FFC000"/>
                          </a:solidFill>
                        </a:rPr>
                        <a:t>  ) </a:t>
                      </a:r>
                      <a:endParaRPr lang="en-US" sz="2000" dirty="0">
                        <a:solidFill>
                          <a:srgbClr val="FFC000"/>
                        </a:solidFill>
                      </a:endParaRPr>
                    </a:p>
                  </a:txBody>
                  <a:tcPr/>
                </a:tc>
              </a:tr>
              <a:tr h="370840">
                <a:tc>
                  <a:txBody>
                    <a:bodyPr/>
                    <a:lstStyle/>
                    <a:p>
                      <a:r>
                        <a:rPr lang="en-US" sz="2000" dirty="0" smtClean="0">
                          <a:solidFill>
                            <a:srgbClr val="0000CC"/>
                          </a:solidFill>
                        </a:rPr>
                        <a:t>Erupt</a:t>
                      </a:r>
                      <a:endParaRPr lang="en-US" sz="2000" dirty="0">
                        <a:solidFill>
                          <a:srgbClr val="0000CC"/>
                        </a:solidFill>
                      </a:endParaRPr>
                    </a:p>
                  </a:txBody>
                  <a:tcPr/>
                </a:tc>
                <a:tc>
                  <a:txBody>
                    <a:bodyPr/>
                    <a:lstStyle/>
                    <a:p>
                      <a:r>
                        <a:rPr lang="en-US" sz="2000" dirty="0" smtClean="0">
                          <a:solidFill>
                            <a:srgbClr val="0000CC"/>
                          </a:solidFill>
                        </a:rPr>
                        <a:t>Blast  ( </a:t>
                      </a:r>
                      <a:r>
                        <a:rPr lang="en-US" sz="2000" dirty="0" err="1" smtClean="0">
                          <a:solidFill>
                            <a:srgbClr val="0000CC"/>
                          </a:solidFill>
                        </a:rPr>
                        <a:t>বিস্ফোরিত</a:t>
                      </a:r>
                      <a:r>
                        <a:rPr lang="en-US" sz="2000" dirty="0" smtClean="0">
                          <a:solidFill>
                            <a:srgbClr val="0000CC"/>
                          </a:solidFill>
                        </a:rPr>
                        <a:t> </a:t>
                      </a:r>
                      <a:r>
                        <a:rPr lang="en-US" sz="2000" dirty="0" err="1" smtClean="0">
                          <a:solidFill>
                            <a:srgbClr val="0000CC"/>
                          </a:solidFill>
                        </a:rPr>
                        <a:t>হওয়া</a:t>
                      </a:r>
                      <a:r>
                        <a:rPr lang="en-US" sz="2000" baseline="0" dirty="0" smtClean="0">
                          <a:solidFill>
                            <a:srgbClr val="0000CC"/>
                          </a:solidFill>
                        </a:rPr>
                        <a:t> )   </a:t>
                      </a:r>
                      <a:endParaRPr lang="en-US" sz="2000" dirty="0" smtClean="0">
                        <a:solidFill>
                          <a:srgbClr val="0000CC"/>
                        </a:solidFill>
                      </a:endParaRPr>
                    </a:p>
                  </a:txBody>
                  <a:tcPr/>
                </a:tc>
              </a:tr>
              <a:tr h="370840">
                <a:tc>
                  <a:txBody>
                    <a:bodyPr/>
                    <a:lstStyle/>
                    <a:p>
                      <a:r>
                        <a:rPr lang="en-US" sz="2000" dirty="0" smtClean="0">
                          <a:solidFill>
                            <a:srgbClr val="0000CC"/>
                          </a:solidFill>
                        </a:rPr>
                        <a:t>Immense</a:t>
                      </a:r>
                      <a:endParaRPr lang="en-US" sz="2000" dirty="0">
                        <a:solidFill>
                          <a:srgbClr val="0000CC"/>
                        </a:solidFill>
                      </a:endParaRPr>
                    </a:p>
                  </a:txBody>
                  <a:tcPr/>
                </a:tc>
                <a:tc>
                  <a:txBody>
                    <a:bodyPr/>
                    <a:lstStyle/>
                    <a:p>
                      <a:r>
                        <a:rPr lang="en-US" sz="2000" dirty="0" smtClean="0">
                          <a:solidFill>
                            <a:srgbClr val="0000CC"/>
                          </a:solidFill>
                        </a:rPr>
                        <a:t>Huge   </a:t>
                      </a:r>
                      <a:r>
                        <a:rPr lang="en-US" sz="2000" dirty="0" smtClean="0">
                          <a:solidFill>
                            <a:srgbClr val="FF0000"/>
                          </a:solidFill>
                        </a:rPr>
                        <a:t>(   </a:t>
                      </a:r>
                      <a:r>
                        <a:rPr lang="en-US" sz="2000" dirty="0" err="1" smtClean="0">
                          <a:solidFill>
                            <a:srgbClr val="FF0000"/>
                          </a:solidFill>
                        </a:rPr>
                        <a:t>প্রকান্ড</a:t>
                      </a:r>
                      <a:r>
                        <a:rPr lang="en-US" sz="2000" baseline="0" dirty="0" smtClean="0">
                          <a:solidFill>
                            <a:srgbClr val="FF0000"/>
                          </a:solidFill>
                        </a:rPr>
                        <a:t>  ) </a:t>
                      </a:r>
                      <a:endParaRPr lang="en-US" sz="2000" dirty="0">
                        <a:solidFill>
                          <a:srgbClr val="FF0000"/>
                        </a:solidFill>
                      </a:endParaRPr>
                    </a:p>
                  </a:txBody>
                  <a:tcPr/>
                </a:tc>
              </a:tr>
              <a:tr h="370840">
                <a:tc>
                  <a:txBody>
                    <a:bodyPr/>
                    <a:lstStyle/>
                    <a:p>
                      <a:r>
                        <a:rPr lang="en-US" sz="2000" dirty="0" smtClean="0">
                          <a:solidFill>
                            <a:srgbClr val="0000CC"/>
                          </a:solidFill>
                        </a:rPr>
                        <a:t>Impressed</a:t>
                      </a:r>
                      <a:endParaRPr lang="en-US" sz="2000" dirty="0">
                        <a:solidFill>
                          <a:srgbClr val="0000CC"/>
                        </a:solidFill>
                      </a:endParaRPr>
                    </a:p>
                  </a:txBody>
                  <a:tcPr/>
                </a:tc>
                <a:tc>
                  <a:txBody>
                    <a:bodyPr/>
                    <a:lstStyle/>
                    <a:p>
                      <a:r>
                        <a:rPr lang="en-US" sz="2000" dirty="0" smtClean="0">
                          <a:solidFill>
                            <a:srgbClr val="0000CC"/>
                          </a:solidFill>
                        </a:rPr>
                        <a:t>Touch    (   </a:t>
                      </a:r>
                      <a:r>
                        <a:rPr lang="en-US" sz="2000" dirty="0" err="1" smtClean="0">
                          <a:solidFill>
                            <a:srgbClr val="0000CC"/>
                          </a:solidFill>
                        </a:rPr>
                        <a:t>মনো</a:t>
                      </a:r>
                      <a:r>
                        <a:rPr lang="en-US" sz="2000" baseline="0" dirty="0" err="1" smtClean="0">
                          <a:solidFill>
                            <a:srgbClr val="0000CC"/>
                          </a:solidFill>
                        </a:rPr>
                        <a:t>ঃপুত</a:t>
                      </a:r>
                      <a:r>
                        <a:rPr lang="en-US" sz="2000" baseline="0" dirty="0" smtClean="0">
                          <a:solidFill>
                            <a:srgbClr val="0000CC"/>
                          </a:solidFill>
                        </a:rPr>
                        <a:t>  ) </a:t>
                      </a:r>
                      <a:endParaRPr lang="en-US" sz="2000" dirty="0">
                        <a:solidFill>
                          <a:srgbClr val="0000CC"/>
                        </a:solidFill>
                      </a:endParaRPr>
                    </a:p>
                  </a:txBody>
                  <a:tcPr/>
                </a:tc>
              </a:tr>
              <a:tr h="370840">
                <a:tc>
                  <a:txBody>
                    <a:bodyPr/>
                    <a:lstStyle/>
                    <a:p>
                      <a:r>
                        <a:rPr lang="en-US" sz="2000" dirty="0" smtClean="0">
                          <a:solidFill>
                            <a:srgbClr val="0000CC"/>
                          </a:solidFill>
                        </a:rPr>
                        <a:t>Monster</a:t>
                      </a:r>
                      <a:endParaRPr lang="en-US" sz="2000" dirty="0">
                        <a:solidFill>
                          <a:srgbClr val="0000CC"/>
                        </a:solidFill>
                      </a:endParaRPr>
                    </a:p>
                  </a:txBody>
                  <a:tcPr/>
                </a:tc>
                <a:tc>
                  <a:txBody>
                    <a:bodyPr/>
                    <a:lstStyle/>
                    <a:p>
                      <a:r>
                        <a:rPr lang="en-US" sz="2000" dirty="0" smtClean="0">
                          <a:solidFill>
                            <a:srgbClr val="0000CC"/>
                          </a:solidFill>
                        </a:rPr>
                        <a:t>Giant   </a:t>
                      </a:r>
                      <a:r>
                        <a:rPr lang="en-US" sz="2000" dirty="0" smtClean="0">
                          <a:solidFill>
                            <a:srgbClr val="FF0000"/>
                          </a:solidFill>
                        </a:rPr>
                        <a:t>(  </a:t>
                      </a:r>
                      <a:r>
                        <a:rPr lang="en-US" sz="2000" dirty="0" err="1" smtClean="0">
                          <a:solidFill>
                            <a:srgbClr val="FF0000"/>
                          </a:solidFill>
                        </a:rPr>
                        <a:t>দানব</a:t>
                      </a:r>
                      <a:r>
                        <a:rPr lang="en-US" sz="2000" baseline="0" dirty="0" smtClean="0">
                          <a:solidFill>
                            <a:srgbClr val="FF0000"/>
                          </a:solidFill>
                        </a:rPr>
                        <a:t>   </a:t>
                      </a:r>
                      <a:r>
                        <a:rPr lang="en-US" sz="2000" baseline="0" dirty="0" smtClean="0">
                          <a:solidFill>
                            <a:srgbClr val="0000CC"/>
                          </a:solidFill>
                        </a:rPr>
                        <a:t>) </a:t>
                      </a:r>
                      <a:endParaRPr lang="en-US" sz="2000" dirty="0">
                        <a:solidFill>
                          <a:srgbClr val="0000CC"/>
                        </a:solidFill>
                      </a:endParaRPr>
                    </a:p>
                  </a:txBody>
                  <a:tcPr/>
                </a:tc>
              </a:tr>
              <a:tr h="370840">
                <a:tc>
                  <a:txBody>
                    <a:bodyPr/>
                    <a:lstStyle/>
                    <a:p>
                      <a:r>
                        <a:rPr lang="en-US" sz="2000" dirty="0" smtClean="0">
                          <a:solidFill>
                            <a:srgbClr val="0000CC"/>
                          </a:solidFill>
                        </a:rPr>
                        <a:t>Ravaging</a:t>
                      </a:r>
                      <a:endParaRPr lang="en-US" sz="2000" dirty="0">
                        <a:solidFill>
                          <a:srgbClr val="0000CC"/>
                        </a:solidFill>
                      </a:endParaRPr>
                    </a:p>
                  </a:txBody>
                  <a:tcPr/>
                </a:tc>
                <a:tc>
                  <a:txBody>
                    <a:bodyPr/>
                    <a:lstStyle/>
                    <a:p>
                      <a:r>
                        <a:rPr lang="en-US" sz="2000" dirty="0" smtClean="0">
                          <a:solidFill>
                            <a:srgbClr val="0000CC"/>
                          </a:solidFill>
                        </a:rPr>
                        <a:t>Destroy   (   </a:t>
                      </a:r>
                      <a:r>
                        <a:rPr lang="en-US" sz="2000" dirty="0" err="1" smtClean="0">
                          <a:solidFill>
                            <a:srgbClr val="0000CC"/>
                          </a:solidFill>
                        </a:rPr>
                        <a:t>ধ্বংস</a:t>
                      </a:r>
                      <a:r>
                        <a:rPr lang="en-US" sz="2000" baseline="0" dirty="0" smtClean="0">
                          <a:solidFill>
                            <a:srgbClr val="0000CC"/>
                          </a:solidFill>
                        </a:rPr>
                        <a:t> </a:t>
                      </a:r>
                      <a:r>
                        <a:rPr lang="en-US" sz="2000" baseline="0" dirty="0" err="1" smtClean="0">
                          <a:solidFill>
                            <a:srgbClr val="0000CC"/>
                          </a:solidFill>
                        </a:rPr>
                        <a:t>করা</a:t>
                      </a:r>
                      <a:r>
                        <a:rPr lang="en-US" sz="2000" baseline="0" dirty="0" smtClean="0">
                          <a:solidFill>
                            <a:srgbClr val="0000CC"/>
                          </a:solidFill>
                        </a:rPr>
                        <a:t>  ) </a:t>
                      </a:r>
                    </a:p>
                  </a:txBody>
                  <a:tcPr/>
                </a:tc>
              </a:tr>
              <a:tr h="370840">
                <a:tc>
                  <a:txBody>
                    <a:bodyPr/>
                    <a:lstStyle/>
                    <a:p>
                      <a:r>
                        <a:rPr lang="en-US" sz="2000" dirty="0" smtClean="0">
                          <a:solidFill>
                            <a:srgbClr val="0000CC"/>
                          </a:solidFill>
                        </a:rPr>
                        <a:t>Slay</a:t>
                      </a:r>
                      <a:endParaRPr lang="en-US" sz="2000" dirty="0">
                        <a:solidFill>
                          <a:srgbClr val="0000CC"/>
                        </a:solidFill>
                      </a:endParaRPr>
                    </a:p>
                  </a:txBody>
                  <a:tcPr/>
                </a:tc>
                <a:tc>
                  <a:txBody>
                    <a:bodyPr/>
                    <a:lstStyle/>
                    <a:p>
                      <a:r>
                        <a:rPr lang="en-US" sz="2000" dirty="0" smtClean="0">
                          <a:solidFill>
                            <a:srgbClr val="0000CC"/>
                          </a:solidFill>
                        </a:rPr>
                        <a:t>Kill     </a:t>
                      </a:r>
                      <a:r>
                        <a:rPr lang="en-US" sz="2000" dirty="0" smtClean="0">
                          <a:solidFill>
                            <a:srgbClr val="FF0000"/>
                          </a:solidFill>
                        </a:rPr>
                        <a:t>(</a:t>
                      </a:r>
                      <a:r>
                        <a:rPr lang="en-US" sz="2000" baseline="0" dirty="0" smtClean="0">
                          <a:solidFill>
                            <a:srgbClr val="FF0000"/>
                          </a:solidFill>
                        </a:rPr>
                        <a:t>   </a:t>
                      </a:r>
                      <a:r>
                        <a:rPr lang="en-US" sz="2000" dirty="0" err="1" smtClean="0">
                          <a:solidFill>
                            <a:srgbClr val="FF0000"/>
                          </a:solidFill>
                        </a:rPr>
                        <a:t>হত্যা</a:t>
                      </a:r>
                      <a:r>
                        <a:rPr lang="en-US" sz="2000" dirty="0" smtClean="0">
                          <a:solidFill>
                            <a:srgbClr val="FF0000"/>
                          </a:solidFill>
                        </a:rPr>
                        <a:t> </a:t>
                      </a:r>
                      <a:r>
                        <a:rPr lang="en-US" sz="2000" dirty="0" err="1" smtClean="0">
                          <a:solidFill>
                            <a:srgbClr val="FF0000"/>
                          </a:solidFill>
                        </a:rPr>
                        <a:t>করা</a:t>
                      </a:r>
                      <a:r>
                        <a:rPr lang="en-US" sz="2000" dirty="0" smtClean="0">
                          <a:solidFill>
                            <a:srgbClr val="FF0000"/>
                          </a:solidFill>
                        </a:rPr>
                        <a:t>    ) </a:t>
                      </a:r>
                      <a:endParaRPr lang="en-US" sz="2000" dirty="0">
                        <a:solidFill>
                          <a:srgbClr val="FF0000"/>
                        </a:solidFill>
                      </a:endParaRPr>
                    </a:p>
                  </a:txBody>
                  <a:tcPr/>
                </a:tc>
              </a:tr>
              <a:tr h="370840">
                <a:tc>
                  <a:txBody>
                    <a:bodyPr/>
                    <a:lstStyle/>
                    <a:p>
                      <a:r>
                        <a:rPr lang="en-US" sz="2000" dirty="0" smtClean="0">
                          <a:solidFill>
                            <a:srgbClr val="0000CC"/>
                          </a:solidFill>
                        </a:rPr>
                        <a:t>Struck</a:t>
                      </a:r>
                      <a:endParaRPr lang="en-US" sz="2000" dirty="0">
                        <a:solidFill>
                          <a:srgbClr val="0000CC"/>
                        </a:solidFill>
                      </a:endParaRPr>
                    </a:p>
                  </a:txBody>
                  <a:tcPr/>
                </a:tc>
                <a:tc>
                  <a:txBody>
                    <a:bodyPr/>
                    <a:lstStyle/>
                    <a:p>
                      <a:r>
                        <a:rPr lang="en-US" sz="2000" dirty="0" smtClean="0">
                          <a:solidFill>
                            <a:srgbClr val="0000CC"/>
                          </a:solidFill>
                        </a:rPr>
                        <a:t>Beaten    ( </a:t>
                      </a:r>
                      <a:r>
                        <a:rPr lang="en-US" sz="2000" dirty="0" err="1" smtClean="0">
                          <a:solidFill>
                            <a:srgbClr val="0000CC"/>
                          </a:solidFill>
                        </a:rPr>
                        <a:t>তাড়িত</a:t>
                      </a:r>
                      <a:r>
                        <a:rPr lang="en-US" sz="2000" baseline="0" dirty="0" smtClean="0">
                          <a:solidFill>
                            <a:srgbClr val="0000CC"/>
                          </a:solidFill>
                        </a:rPr>
                        <a:t>  </a:t>
                      </a:r>
                      <a:r>
                        <a:rPr lang="en-US" sz="2000" baseline="0" dirty="0" err="1" smtClean="0">
                          <a:solidFill>
                            <a:srgbClr val="0000CC"/>
                          </a:solidFill>
                        </a:rPr>
                        <a:t>করা</a:t>
                      </a:r>
                      <a:r>
                        <a:rPr lang="en-US" sz="2000" baseline="0" dirty="0" smtClean="0">
                          <a:solidFill>
                            <a:srgbClr val="0000CC"/>
                          </a:solidFill>
                        </a:rPr>
                        <a:t>  ) </a:t>
                      </a:r>
                      <a:endParaRPr lang="en-US" sz="2000" dirty="0">
                        <a:solidFill>
                          <a:srgbClr val="0000CC"/>
                        </a:solidFill>
                      </a:endParaRPr>
                    </a:p>
                  </a:txBody>
                  <a:tcPr/>
                </a:tc>
              </a:tr>
              <a:tr h="370840">
                <a:tc>
                  <a:txBody>
                    <a:bodyPr/>
                    <a:lstStyle/>
                    <a:p>
                      <a:r>
                        <a:rPr lang="en-US" sz="2000" dirty="0" smtClean="0">
                          <a:solidFill>
                            <a:srgbClr val="0000CC"/>
                          </a:solidFill>
                        </a:rPr>
                        <a:t>Tactic</a:t>
                      </a:r>
                      <a:endParaRPr lang="en-US" sz="2000" dirty="0">
                        <a:solidFill>
                          <a:srgbClr val="0000CC"/>
                        </a:solidFill>
                      </a:endParaRPr>
                    </a:p>
                  </a:txBody>
                  <a:tcPr/>
                </a:tc>
                <a:tc>
                  <a:txBody>
                    <a:bodyPr/>
                    <a:lstStyle/>
                    <a:p>
                      <a:r>
                        <a:rPr lang="en-US" sz="2000" dirty="0" smtClean="0">
                          <a:solidFill>
                            <a:srgbClr val="0000CC"/>
                          </a:solidFill>
                        </a:rPr>
                        <a:t>Strategy       </a:t>
                      </a:r>
                      <a:r>
                        <a:rPr lang="en-US" sz="2000" dirty="0" smtClean="0">
                          <a:solidFill>
                            <a:srgbClr val="FF0000"/>
                          </a:solidFill>
                        </a:rPr>
                        <a:t>(      </a:t>
                      </a:r>
                      <a:r>
                        <a:rPr lang="en-US" sz="2000" dirty="0" err="1" smtClean="0">
                          <a:solidFill>
                            <a:srgbClr val="FF0000"/>
                          </a:solidFill>
                        </a:rPr>
                        <a:t>কৌশল</a:t>
                      </a:r>
                      <a:r>
                        <a:rPr lang="en-US" sz="2000" baseline="0" dirty="0" smtClean="0">
                          <a:solidFill>
                            <a:srgbClr val="FF0000"/>
                          </a:solidFill>
                        </a:rPr>
                        <a:t>    ) </a:t>
                      </a:r>
                      <a:endParaRPr lang="en-US" sz="2000" dirty="0" smtClean="0">
                        <a:solidFill>
                          <a:srgbClr val="FF0000"/>
                        </a:solidFill>
                      </a:endParaRPr>
                    </a:p>
                  </a:txBody>
                  <a:tcPr/>
                </a:tc>
              </a:tr>
              <a:tr h="370840">
                <a:tc>
                  <a:txBody>
                    <a:bodyPr/>
                    <a:lstStyle/>
                    <a:p>
                      <a:r>
                        <a:rPr lang="en-US" sz="2000" dirty="0" smtClean="0">
                          <a:solidFill>
                            <a:srgbClr val="0000CC"/>
                          </a:solidFill>
                        </a:rPr>
                        <a:t>Club</a:t>
                      </a:r>
                      <a:endParaRPr lang="en-US" sz="2000" dirty="0">
                        <a:solidFill>
                          <a:srgbClr val="0000CC"/>
                        </a:solidFill>
                      </a:endParaRPr>
                    </a:p>
                  </a:txBody>
                  <a:tcPr/>
                </a:tc>
                <a:tc>
                  <a:txBody>
                    <a:bodyPr/>
                    <a:lstStyle/>
                    <a:p>
                      <a:r>
                        <a:rPr lang="en-US" sz="2000" dirty="0" smtClean="0">
                          <a:solidFill>
                            <a:srgbClr val="0000CC"/>
                          </a:solidFill>
                        </a:rPr>
                        <a:t>Baton  (  </a:t>
                      </a:r>
                      <a:r>
                        <a:rPr lang="en-US" sz="2000" dirty="0" err="1" smtClean="0">
                          <a:solidFill>
                            <a:srgbClr val="0000CC"/>
                          </a:solidFill>
                        </a:rPr>
                        <a:t>গদা</a:t>
                      </a:r>
                      <a:r>
                        <a:rPr lang="en-US" sz="2000" baseline="0" dirty="0" smtClean="0">
                          <a:solidFill>
                            <a:srgbClr val="0000CC"/>
                          </a:solidFill>
                        </a:rPr>
                        <a:t>  ) </a:t>
                      </a:r>
                      <a:endParaRPr lang="en-US" sz="2000" dirty="0">
                        <a:solidFill>
                          <a:srgbClr val="0000CC"/>
                        </a:solidFill>
                      </a:endParaRPr>
                    </a:p>
                  </a:txBody>
                  <a:tcPr/>
                </a:tc>
              </a:tr>
              <a:tr h="370840">
                <a:tc>
                  <a:txBody>
                    <a:bodyPr/>
                    <a:lstStyle/>
                    <a:p>
                      <a:r>
                        <a:rPr lang="en-US" sz="2000" dirty="0" smtClean="0">
                          <a:solidFill>
                            <a:srgbClr val="0000CC"/>
                          </a:solidFill>
                        </a:rPr>
                        <a:t>Undergo</a:t>
                      </a:r>
                      <a:endParaRPr lang="en-US" sz="2000" dirty="0">
                        <a:solidFill>
                          <a:srgbClr val="0000CC"/>
                        </a:solidFill>
                      </a:endParaRPr>
                    </a:p>
                  </a:txBody>
                  <a:tcPr/>
                </a:tc>
                <a:tc>
                  <a:txBody>
                    <a:bodyPr/>
                    <a:lstStyle/>
                    <a:p>
                      <a:r>
                        <a:rPr lang="en-US" sz="2000" dirty="0" smtClean="0">
                          <a:solidFill>
                            <a:srgbClr val="0000CC"/>
                          </a:solidFill>
                        </a:rPr>
                        <a:t>Suffer      </a:t>
                      </a:r>
                      <a:r>
                        <a:rPr lang="en-US" sz="2000" dirty="0" smtClean="0">
                          <a:solidFill>
                            <a:srgbClr val="FF0000"/>
                          </a:solidFill>
                        </a:rPr>
                        <a:t>( </a:t>
                      </a:r>
                      <a:r>
                        <a:rPr lang="en-US" sz="2000" dirty="0" err="1" smtClean="0">
                          <a:solidFill>
                            <a:srgbClr val="FF0000"/>
                          </a:solidFill>
                        </a:rPr>
                        <a:t>ভোগ</a:t>
                      </a:r>
                      <a:r>
                        <a:rPr lang="en-US" sz="2000" dirty="0" smtClean="0">
                          <a:solidFill>
                            <a:srgbClr val="FF0000"/>
                          </a:solidFill>
                        </a:rPr>
                        <a:t> </a:t>
                      </a:r>
                      <a:r>
                        <a:rPr lang="en-US" sz="2000" dirty="0" err="1" smtClean="0">
                          <a:solidFill>
                            <a:srgbClr val="FF0000"/>
                          </a:solidFill>
                        </a:rPr>
                        <a:t>করা</a:t>
                      </a:r>
                      <a:r>
                        <a:rPr lang="en-US" sz="2000" baseline="0" dirty="0" smtClean="0">
                          <a:solidFill>
                            <a:srgbClr val="FF0000"/>
                          </a:solidFill>
                        </a:rPr>
                        <a:t>      )</a:t>
                      </a:r>
                      <a:endParaRPr lang="en-US" sz="2000" dirty="0" smtClean="0">
                        <a:solidFill>
                          <a:srgbClr val="FF0000"/>
                        </a:solidFill>
                      </a:endParaRPr>
                    </a:p>
                  </a:txBody>
                  <a:tcPr/>
                </a:tc>
              </a:tr>
              <a:tr h="370840">
                <a:tc>
                  <a:txBody>
                    <a:bodyPr/>
                    <a:lstStyle/>
                    <a:p>
                      <a:r>
                        <a:rPr lang="en-US" sz="2000" dirty="0" smtClean="0">
                          <a:solidFill>
                            <a:srgbClr val="0000CC"/>
                          </a:solidFill>
                        </a:rPr>
                        <a:t>Burry</a:t>
                      </a:r>
                      <a:endParaRPr lang="en-US" sz="2000" dirty="0">
                        <a:solidFill>
                          <a:srgbClr val="0000CC"/>
                        </a:solidFill>
                      </a:endParaRPr>
                    </a:p>
                  </a:txBody>
                  <a:tcPr/>
                </a:tc>
                <a:tc>
                  <a:txBody>
                    <a:bodyPr/>
                    <a:lstStyle/>
                    <a:p>
                      <a:r>
                        <a:rPr lang="en-US" sz="2000" dirty="0" smtClean="0">
                          <a:solidFill>
                            <a:srgbClr val="0000CC"/>
                          </a:solidFill>
                        </a:rPr>
                        <a:t>Entomb   (   </a:t>
                      </a:r>
                      <a:r>
                        <a:rPr lang="en-US" sz="2000" dirty="0" err="1" smtClean="0">
                          <a:solidFill>
                            <a:srgbClr val="0000CC"/>
                          </a:solidFill>
                        </a:rPr>
                        <a:t>কবর</a:t>
                      </a:r>
                      <a:r>
                        <a:rPr lang="en-US" sz="2000" baseline="0" dirty="0" smtClean="0">
                          <a:solidFill>
                            <a:srgbClr val="0000CC"/>
                          </a:solidFill>
                        </a:rPr>
                        <a:t>  </a:t>
                      </a:r>
                      <a:r>
                        <a:rPr lang="en-US" sz="2000" baseline="0" dirty="0" err="1" smtClean="0">
                          <a:solidFill>
                            <a:srgbClr val="0000CC"/>
                          </a:solidFill>
                        </a:rPr>
                        <a:t>দেওয়া</a:t>
                      </a:r>
                      <a:r>
                        <a:rPr lang="en-US" sz="2000" baseline="0" dirty="0" smtClean="0">
                          <a:solidFill>
                            <a:srgbClr val="0000CC"/>
                          </a:solidFill>
                        </a:rPr>
                        <a:t>  ) </a:t>
                      </a:r>
                      <a:endParaRPr lang="en-US" sz="2000" dirty="0">
                        <a:solidFill>
                          <a:srgbClr val="0000CC"/>
                        </a:solidFill>
                      </a:endParaRPr>
                    </a:p>
                  </a:txBody>
                  <a:tcPr/>
                </a:tc>
              </a:tr>
            </a:tbl>
          </a:graphicData>
        </a:graphic>
      </p:graphicFrame>
    </p:spTree>
    <p:extLst>
      <p:ext uri="{BB962C8B-B14F-4D97-AF65-F5344CB8AC3E}">
        <p14:creationId xmlns:p14="http://schemas.microsoft.com/office/powerpoint/2010/main" val="16602040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8546"/>
            <a:ext cx="9220200" cy="699654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solidFill>
                  <a:srgbClr val="002060"/>
                </a:solidFill>
              </a:rPr>
              <a:t>Summary: Hercules  was Greek mythical hero . He was the son of Jupiter and </a:t>
            </a:r>
            <a:r>
              <a:rPr lang="en-US" sz="2800" dirty="0" err="1" smtClean="0">
                <a:solidFill>
                  <a:srgbClr val="002060"/>
                </a:solidFill>
              </a:rPr>
              <a:t>Alcmena</a:t>
            </a:r>
            <a:r>
              <a:rPr lang="en-US" sz="2800" dirty="0" smtClean="0">
                <a:solidFill>
                  <a:srgbClr val="002060"/>
                </a:solidFill>
              </a:rPr>
              <a:t>. He had immense strength. He was compelled to do some difficult tasks by </a:t>
            </a:r>
            <a:r>
              <a:rPr lang="en-US" sz="2800" dirty="0" err="1" smtClean="0">
                <a:solidFill>
                  <a:srgbClr val="002060"/>
                </a:solidFill>
              </a:rPr>
              <a:t>Eurystheus</a:t>
            </a:r>
            <a:r>
              <a:rPr lang="en-US" sz="2800" dirty="0" smtClean="0">
                <a:solidFill>
                  <a:srgbClr val="002060"/>
                </a:solidFill>
              </a:rPr>
              <a:t> ,his cousin and the King of Mycenae  which are known as ‘ twelve </a:t>
            </a:r>
            <a:r>
              <a:rPr lang="en-US" sz="2800" dirty="0" err="1" smtClean="0">
                <a:solidFill>
                  <a:srgbClr val="002060"/>
                </a:solidFill>
              </a:rPr>
              <a:t>labours</a:t>
            </a:r>
            <a:r>
              <a:rPr lang="en-US" sz="2800" dirty="0" smtClean="0">
                <a:solidFill>
                  <a:srgbClr val="002060"/>
                </a:solidFill>
              </a:rPr>
              <a:t> of Hercules. His first </a:t>
            </a:r>
            <a:r>
              <a:rPr lang="en-US" sz="2800" dirty="0" err="1" smtClean="0">
                <a:solidFill>
                  <a:srgbClr val="002060"/>
                </a:solidFill>
              </a:rPr>
              <a:t>labour</a:t>
            </a:r>
            <a:r>
              <a:rPr lang="en-US" sz="2800" dirty="0" smtClean="0">
                <a:solidFill>
                  <a:srgbClr val="002060"/>
                </a:solidFill>
              </a:rPr>
              <a:t> was to kill a lion which was terrorizing the people in the valley of Nemea.  The second </a:t>
            </a:r>
            <a:r>
              <a:rPr lang="en-US" sz="2800" dirty="0" err="1" smtClean="0">
                <a:solidFill>
                  <a:srgbClr val="002060"/>
                </a:solidFill>
              </a:rPr>
              <a:t>labour</a:t>
            </a:r>
            <a:r>
              <a:rPr lang="en-US" sz="2800" dirty="0" smtClean="0">
                <a:solidFill>
                  <a:srgbClr val="002060"/>
                </a:solidFill>
              </a:rPr>
              <a:t> was to slay a hydra which was creating  a </a:t>
            </a:r>
            <a:r>
              <a:rPr lang="en-US" sz="2800" dirty="0" err="1" smtClean="0">
                <a:solidFill>
                  <a:srgbClr val="002060"/>
                </a:solidFill>
              </a:rPr>
              <a:t>ravang</a:t>
            </a:r>
            <a:r>
              <a:rPr lang="en-US" sz="2800" dirty="0" smtClean="0">
                <a:solidFill>
                  <a:srgbClr val="002060"/>
                </a:solidFill>
              </a:rPr>
              <a:t> the country of Argos . He became success to accomplish his tasks. Thus possessing immense strength and a desire to help the people , he became famous all over the world. </a:t>
            </a:r>
            <a:endParaRPr lang="en-US" sz="2800" dirty="0">
              <a:solidFill>
                <a:srgbClr val="002060"/>
              </a:solidFill>
            </a:endParaRPr>
          </a:p>
        </p:txBody>
      </p:sp>
      <p:sp>
        <p:nvSpPr>
          <p:cNvPr id="3" name="Rectangle 2"/>
          <p:cNvSpPr/>
          <p:nvPr/>
        </p:nvSpPr>
        <p:spPr>
          <a:xfrm>
            <a:off x="152400" y="0"/>
            <a:ext cx="8839200" cy="1066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solidFill>
                  <a:srgbClr val="0000CC"/>
                </a:solidFill>
              </a:rPr>
              <a:t>Write a Summary from the text above.</a:t>
            </a:r>
            <a:endParaRPr lang="en-US" sz="3600" dirty="0">
              <a:solidFill>
                <a:srgbClr val="0000CC"/>
              </a:solidFill>
            </a:endParaRPr>
          </a:p>
        </p:txBody>
      </p:sp>
    </p:spTree>
    <p:extLst>
      <p:ext uri="{BB962C8B-B14F-4D97-AF65-F5344CB8AC3E}">
        <p14:creationId xmlns:p14="http://schemas.microsoft.com/office/powerpoint/2010/main" val="202154099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C000"/>
                </a:solidFill>
                <a:latin typeface="Arial Black" pitchFamily="34" charset="0"/>
              </a:rPr>
              <a:t>Teacher’s Identity</a:t>
            </a:r>
            <a:endParaRPr lang="en-US" dirty="0">
              <a:solidFill>
                <a:srgbClr val="FFC000"/>
              </a:solidFill>
              <a:latin typeface="Arial Black" pitchFamily="34" charset="0"/>
            </a:endParaRPr>
          </a:p>
        </p:txBody>
      </p:sp>
      <p:sp>
        <p:nvSpPr>
          <p:cNvPr id="6" name="Rectangle 5"/>
          <p:cNvSpPr/>
          <p:nvPr/>
        </p:nvSpPr>
        <p:spPr>
          <a:xfrm>
            <a:off x="453736" y="1219200"/>
            <a:ext cx="4343400" cy="457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err="1" smtClean="0">
                <a:solidFill>
                  <a:srgbClr val="FF0000"/>
                </a:solidFill>
              </a:rPr>
              <a:t>Ranjan</a:t>
            </a:r>
            <a:r>
              <a:rPr lang="en-US" sz="3600" dirty="0" smtClean="0">
                <a:solidFill>
                  <a:srgbClr val="FF0000"/>
                </a:solidFill>
              </a:rPr>
              <a:t> Kumar Roy</a:t>
            </a:r>
          </a:p>
          <a:p>
            <a:pPr algn="ctr"/>
            <a:r>
              <a:rPr lang="en-US" sz="3200" dirty="0" smtClean="0">
                <a:solidFill>
                  <a:srgbClr val="00B050"/>
                </a:solidFill>
              </a:rPr>
              <a:t>Lecturer in English</a:t>
            </a:r>
          </a:p>
          <a:p>
            <a:pPr algn="ctr"/>
            <a:r>
              <a:rPr lang="en-US" sz="2400" dirty="0" err="1" smtClean="0">
                <a:solidFill>
                  <a:srgbClr val="0070C0"/>
                </a:solidFill>
              </a:rPr>
              <a:t>Kaharole</a:t>
            </a:r>
            <a:r>
              <a:rPr lang="en-US" sz="2400" dirty="0" smtClean="0">
                <a:solidFill>
                  <a:srgbClr val="0070C0"/>
                </a:solidFill>
              </a:rPr>
              <a:t> </a:t>
            </a:r>
            <a:r>
              <a:rPr lang="en-US" sz="2400" dirty="0" err="1" smtClean="0">
                <a:solidFill>
                  <a:srgbClr val="0070C0"/>
                </a:solidFill>
              </a:rPr>
              <a:t>Govt.College</a:t>
            </a:r>
            <a:endParaRPr lang="en-US" sz="2400" dirty="0" smtClean="0">
              <a:solidFill>
                <a:srgbClr val="0070C0"/>
              </a:solidFill>
            </a:endParaRPr>
          </a:p>
          <a:p>
            <a:pPr algn="ctr"/>
            <a:r>
              <a:rPr lang="en-US" sz="2800" dirty="0" smtClean="0">
                <a:solidFill>
                  <a:srgbClr val="7030A0"/>
                </a:solidFill>
              </a:rPr>
              <a:t>Phone:01723993090</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0" y="1295400"/>
            <a:ext cx="3620770" cy="4525963"/>
          </a:xfrm>
        </p:spPr>
      </p:pic>
      <p:sp>
        <p:nvSpPr>
          <p:cNvPr id="13" name="Rectangle 12"/>
          <p:cNvSpPr/>
          <p:nvPr/>
        </p:nvSpPr>
        <p:spPr>
          <a:xfrm>
            <a:off x="0" y="5791200"/>
            <a:ext cx="91440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solidFill>
                  <a:srgbClr val="FF6600"/>
                </a:solidFill>
              </a:rPr>
              <a:t>Study can make you perfect.</a:t>
            </a:r>
            <a:endParaRPr lang="en-US" sz="3600" dirty="0">
              <a:solidFill>
                <a:srgbClr val="FF6600"/>
              </a:solidFill>
            </a:endParaRPr>
          </a:p>
        </p:txBody>
      </p:sp>
    </p:spTree>
    <p:extLst>
      <p:ext uri="{BB962C8B-B14F-4D97-AF65-F5344CB8AC3E}">
        <p14:creationId xmlns:p14="http://schemas.microsoft.com/office/powerpoint/2010/main" val="31036802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96982"/>
            <a:ext cx="64770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400" dirty="0" smtClean="0">
                <a:latin typeface="Arial Black" pitchFamily="34" charset="0"/>
              </a:rPr>
              <a:t>Home work</a:t>
            </a:r>
            <a:endParaRPr lang="en-US" sz="5400" dirty="0">
              <a:latin typeface="Arial Black" pitchFamily="34" charset="0"/>
            </a:endParaRPr>
          </a:p>
        </p:txBody>
      </p:sp>
      <p:sp>
        <p:nvSpPr>
          <p:cNvPr id="3" name="Rectangle 2"/>
          <p:cNvSpPr/>
          <p:nvPr/>
        </p:nvSpPr>
        <p:spPr>
          <a:xfrm>
            <a:off x="0" y="1011382"/>
            <a:ext cx="9144000" cy="58466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Rectangle 3"/>
          <p:cNvSpPr/>
          <p:nvPr/>
        </p:nvSpPr>
        <p:spPr>
          <a:xfrm>
            <a:off x="0" y="1011382"/>
            <a:ext cx="9144000" cy="12746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solidFill>
                  <a:srgbClr val="FF0000"/>
                </a:solidFill>
              </a:rPr>
              <a:t>Make a flow chart showing the activities of Hercules .  One is given for you.</a:t>
            </a:r>
            <a:endParaRPr lang="en-US" sz="3200" dirty="0">
              <a:solidFill>
                <a:srgbClr val="FF0000"/>
              </a:solidFill>
            </a:endParaRPr>
          </a:p>
        </p:txBody>
      </p:sp>
      <p:sp>
        <p:nvSpPr>
          <p:cNvPr id="5" name="Rectangle 4"/>
          <p:cNvSpPr/>
          <p:nvPr/>
        </p:nvSpPr>
        <p:spPr>
          <a:xfrm>
            <a:off x="609600" y="2535383"/>
            <a:ext cx="28956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1.  Started fighting with a terrible lion</a:t>
            </a:r>
            <a:endParaRPr lang="en-US" sz="2400" dirty="0"/>
          </a:p>
        </p:txBody>
      </p:sp>
      <p:sp>
        <p:nvSpPr>
          <p:cNvPr id="7" name="Rectangle 6"/>
          <p:cNvSpPr/>
          <p:nvPr/>
        </p:nvSpPr>
        <p:spPr>
          <a:xfrm>
            <a:off x="609600" y="3858492"/>
            <a:ext cx="28956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5105400" y="2535383"/>
            <a:ext cx="28956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ectangle 8"/>
          <p:cNvSpPr/>
          <p:nvPr/>
        </p:nvSpPr>
        <p:spPr>
          <a:xfrm>
            <a:off x="5105400" y="3858492"/>
            <a:ext cx="28956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ectangle 9"/>
          <p:cNvSpPr/>
          <p:nvPr/>
        </p:nvSpPr>
        <p:spPr>
          <a:xfrm>
            <a:off x="5181600" y="5327073"/>
            <a:ext cx="28956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ectangle 10"/>
          <p:cNvSpPr/>
          <p:nvPr/>
        </p:nvSpPr>
        <p:spPr>
          <a:xfrm>
            <a:off x="609600" y="5334000"/>
            <a:ext cx="28956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Right Arrow 11"/>
          <p:cNvSpPr/>
          <p:nvPr/>
        </p:nvSpPr>
        <p:spPr>
          <a:xfrm>
            <a:off x="3784092" y="275026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8001000" y="40733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001000" y="27502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744329" y="55488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752088" y="40733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44598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latin typeface="Arial Black" pitchFamily="34" charset="0"/>
              </a:rPr>
              <a:t>Thank you to all</a:t>
            </a:r>
            <a:endParaRPr lang="en-US" dirty="0">
              <a:solidFill>
                <a:srgbClr val="008000"/>
              </a:solidFill>
              <a:latin typeface="Arial Black"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9617" y="1600200"/>
            <a:ext cx="8044766" cy="4525963"/>
          </a:xfrm>
        </p:spPr>
      </p:pic>
    </p:spTree>
    <p:extLst>
      <p:ext uri="{BB962C8B-B14F-4D97-AF65-F5344CB8AC3E}">
        <p14:creationId xmlns:p14="http://schemas.microsoft.com/office/powerpoint/2010/main" val="370437794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0" y="34307"/>
            <a:ext cx="9144000" cy="7010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927" y="-1"/>
            <a:ext cx="9150927" cy="62714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24-Point Star 1">
            <a:extLst>
              <a:ext uri="{FF2B5EF4-FFF2-40B4-BE49-F238E27FC236}">
                <a16:creationId xmlns="" xmlns:a16="http://schemas.microsoft.com/office/drawing/2014/main" id="{60B9B201-2FDC-46B7-90B7-3C73E6DB3484}"/>
              </a:ext>
            </a:extLst>
          </p:cNvPr>
          <p:cNvSpPr/>
          <p:nvPr/>
        </p:nvSpPr>
        <p:spPr>
          <a:xfrm>
            <a:off x="1551468" y="524549"/>
            <a:ext cx="6422949" cy="1032949"/>
          </a:xfrm>
          <a:custGeom>
            <a:avLst/>
            <a:gdLst>
              <a:gd name="connsiteX0" fmla="*/ 0 w 6989524"/>
              <a:gd name="connsiteY0" fmla="*/ 617467 h 1234933"/>
              <a:gd name="connsiteX1" fmla="*/ 896127 w 6989524"/>
              <a:gd name="connsiteY1" fmla="*/ 557018 h 1234933"/>
              <a:gd name="connsiteX2" fmla="*/ 119081 w 6989524"/>
              <a:gd name="connsiteY2" fmla="*/ 457654 h 1234933"/>
              <a:gd name="connsiteX3" fmla="*/ 1073206 w 6989524"/>
              <a:gd name="connsiteY3" fmla="*/ 440247 h 1234933"/>
              <a:gd name="connsiteX4" fmla="*/ 468209 w 6989524"/>
              <a:gd name="connsiteY4" fmla="*/ 308733 h 1234933"/>
              <a:gd name="connsiteX5" fmla="*/ 1415335 w 6989524"/>
              <a:gd name="connsiteY5" fmla="*/ 335550 h 1234933"/>
              <a:gd name="connsiteX6" fmla="*/ 1023592 w 6989524"/>
              <a:gd name="connsiteY6" fmla="*/ 180852 h 1234933"/>
              <a:gd name="connsiteX7" fmla="*/ 1899159 w 6989524"/>
              <a:gd name="connsiteY7" fmla="*/ 250066 h 1234933"/>
              <a:gd name="connsiteX8" fmla="*/ 1747381 w 6989524"/>
              <a:gd name="connsiteY8" fmla="*/ 82725 h 1234933"/>
              <a:gd name="connsiteX9" fmla="*/ 2491730 w 6989524"/>
              <a:gd name="connsiteY9" fmla="*/ 189618 h 1234933"/>
              <a:gd name="connsiteX10" fmla="*/ 2590251 w 6989524"/>
              <a:gd name="connsiteY10" fmla="*/ 21040 h 1234933"/>
              <a:gd name="connsiteX11" fmla="*/ 3152634 w 6989524"/>
              <a:gd name="connsiteY11" fmla="*/ 158331 h 1234933"/>
              <a:gd name="connsiteX12" fmla="*/ 3494762 w 6989524"/>
              <a:gd name="connsiteY12" fmla="*/ 0 h 1234933"/>
              <a:gd name="connsiteX13" fmla="*/ 3836890 w 6989524"/>
              <a:gd name="connsiteY13" fmla="*/ 158331 h 1234933"/>
              <a:gd name="connsiteX14" fmla="*/ 4399273 w 6989524"/>
              <a:gd name="connsiteY14" fmla="*/ 21040 h 1234933"/>
              <a:gd name="connsiteX15" fmla="*/ 4497794 w 6989524"/>
              <a:gd name="connsiteY15" fmla="*/ 189618 h 1234933"/>
              <a:gd name="connsiteX16" fmla="*/ 5242143 w 6989524"/>
              <a:gd name="connsiteY16" fmla="*/ 82725 h 1234933"/>
              <a:gd name="connsiteX17" fmla="*/ 5090365 w 6989524"/>
              <a:gd name="connsiteY17" fmla="*/ 250066 h 1234933"/>
              <a:gd name="connsiteX18" fmla="*/ 5965932 w 6989524"/>
              <a:gd name="connsiteY18" fmla="*/ 180852 h 1234933"/>
              <a:gd name="connsiteX19" fmla="*/ 5574189 w 6989524"/>
              <a:gd name="connsiteY19" fmla="*/ 335550 h 1234933"/>
              <a:gd name="connsiteX20" fmla="*/ 6521315 w 6989524"/>
              <a:gd name="connsiteY20" fmla="*/ 308733 h 1234933"/>
              <a:gd name="connsiteX21" fmla="*/ 5916318 w 6989524"/>
              <a:gd name="connsiteY21" fmla="*/ 440247 h 1234933"/>
              <a:gd name="connsiteX22" fmla="*/ 6870443 w 6989524"/>
              <a:gd name="connsiteY22" fmla="*/ 457654 h 1234933"/>
              <a:gd name="connsiteX23" fmla="*/ 6093397 w 6989524"/>
              <a:gd name="connsiteY23" fmla="*/ 557018 h 1234933"/>
              <a:gd name="connsiteX24" fmla="*/ 6989524 w 6989524"/>
              <a:gd name="connsiteY24" fmla="*/ 617467 h 1234933"/>
              <a:gd name="connsiteX25" fmla="*/ 6093397 w 6989524"/>
              <a:gd name="connsiteY25" fmla="*/ 677915 h 1234933"/>
              <a:gd name="connsiteX26" fmla="*/ 6870443 w 6989524"/>
              <a:gd name="connsiteY26" fmla="*/ 777279 h 1234933"/>
              <a:gd name="connsiteX27" fmla="*/ 5916318 w 6989524"/>
              <a:gd name="connsiteY27" fmla="*/ 794686 h 1234933"/>
              <a:gd name="connsiteX28" fmla="*/ 6521315 w 6989524"/>
              <a:gd name="connsiteY28" fmla="*/ 926200 h 1234933"/>
              <a:gd name="connsiteX29" fmla="*/ 5574189 w 6989524"/>
              <a:gd name="connsiteY29" fmla="*/ 899383 h 1234933"/>
              <a:gd name="connsiteX30" fmla="*/ 5965932 w 6989524"/>
              <a:gd name="connsiteY30" fmla="*/ 1054081 h 1234933"/>
              <a:gd name="connsiteX31" fmla="*/ 5090365 w 6989524"/>
              <a:gd name="connsiteY31" fmla="*/ 984867 h 1234933"/>
              <a:gd name="connsiteX32" fmla="*/ 5242143 w 6989524"/>
              <a:gd name="connsiteY32" fmla="*/ 1152208 h 1234933"/>
              <a:gd name="connsiteX33" fmla="*/ 4497794 w 6989524"/>
              <a:gd name="connsiteY33" fmla="*/ 1045315 h 1234933"/>
              <a:gd name="connsiteX34" fmla="*/ 4399273 w 6989524"/>
              <a:gd name="connsiteY34" fmla="*/ 1213893 h 1234933"/>
              <a:gd name="connsiteX35" fmla="*/ 3836890 w 6989524"/>
              <a:gd name="connsiteY35" fmla="*/ 1076602 h 1234933"/>
              <a:gd name="connsiteX36" fmla="*/ 3494762 w 6989524"/>
              <a:gd name="connsiteY36" fmla="*/ 1234933 h 1234933"/>
              <a:gd name="connsiteX37" fmla="*/ 3152634 w 6989524"/>
              <a:gd name="connsiteY37" fmla="*/ 1076602 h 1234933"/>
              <a:gd name="connsiteX38" fmla="*/ 2590251 w 6989524"/>
              <a:gd name="connsiteY38" fmla="*/ 1213893 h 1234933"/>
              <a:gd name="connsiteX39" fmla="*/ 2491730 w 6989524"/>
              <a:gd name="connsiteY39" fmla="*/ 1045315 h 1234933"/>
              <a:gd name="connsiteX40" fmla="*/ 1747381 w 6989524"/>
              <a:gd name="connsiteY40" fmla="*/ 1152208 h 1234933"/>
              <a:gd name="connsiteX41" fmla="*/ 1899159 w 6989524"/>
              <a:gd name="connsiteY41" fmla="*/ 984867 h 1234933"/>
              <a:gd name="connsiteX42" fmla="*/ 1023592 w 6989524"/>
              <a:gd name="connsiteY42" fmla="*/ 1054081 h 1234933"/>
              <a:gd name="connsiteX43" fmla="*/ 1415335 w 6989524"/>
              <a:gd name="connsiteY43" fmla="*/ 899383 h 1234933"/>
              <a:gd name="connsiteX44" fmla="*/ 468209 w 6989524"/>
              <a:gd name="connsiteY44" fmla="*/ 926200 h 1234933"/>
              <a:gd name="connsiteX45" fmla="*/ 1073206 w 6989524"/>
              <a:gd name="connsiteY45" fmla="*/ 794686 h 1234933"/>
              <a:gd name="connsiteX46" fmla="*/ 119081 w 6989524"/>
              <a:gd name="connsiteY46" fmla="*/ 777279 h 1234933"/>
              <a:gd name="connsiteX47" fmla="*/ 896127 w 6989524"/>
              <a:gd name="connsiteY47" fmla="*/ 677915 h 1234933"/>
              <a:gd name="connsiteX48" fmla="*/ 0 w 6989524"/>
              <a:gd name="connsiteY48" fmla="*/ 617467 h 1234933"/>
              <a:gd name="connsiteX0" fmla="*/ 0 w 6870443"/>
              <a:gd name="connsiteY0" fmla="*/ 617467 h 1234933"/>
              <a:gd name="connsiteX1" fmla="*/ 896127 w 6870443"/>
              <a:gd name="connsiteY1" fmla="*/ 557018 h 1234933"/>
              <a:gd name="connsiteX2" fmla="*/ 119081 w 6870443"/>
              <a:gd name="connsiteY2" fmla="*/ 457654 h 1234933"/>
              <a:gd name="connsiteX3" fmla="*/ 1073206 w 6870443"/>
              <a:gd name="connsiteY3" fmla="*/ 440247 h 1234933"/>
              <a:gd name="connsiteX4" fmla="*/ 468209 w 6870443"/>
              <a:gd name="connsiteY4" fmla="*/ 308733 h 1234933"/>
              <a:gd name="connsiteX5" fmla="*/ 1415335 w 6870443"/>
              <a:gd name="connsiteY5" fmla="*/ 335550 h 1234933"/>
              <a:gd name="connsiteX6" fmla="*/ 1023592 w 6870443"/>
              <a:gd name="connsiteY6" fmla="*/ 180852 h 1234933"/>
              <a:gd name="connsiteX7" fmla="*/ 1899159 w 6870443"/>
              <a:gd name="connsiteY7" fmla="*/ 250066 h 1234933"/>
              <a:gd name="connsiteX8" fmla="*/ 1747381 w 6870443"/>
              <a:gd name="connsiteY8" fmla="*/ 82725 h 1234933"/>
              <a:gd name="connsiteX9" fmla="*/ 2491730 w 6870443"/>
              <a:gd name="connsiteY9" fmla="*/ 189618 h 1234933"/>
              <a:gd name="connsiteX10" fmla="*/ 2590251 w 6870443"/>
              <a:gd name="connsiteY10" fmla="*/ 21040 h 1234933"/>
              <a:gd name="connsiteX11" fmla="*/ 3152634 w 6870443"/>
              <a:gd name="connsiteY11" fmla="*/ 158331 h 1234933"/>
              <a:gd name="connsiteX12" fmla="*/ 3494762 w 6870443"/>
              <a:gd name="connsiteY12" fmla="*/ 0 h 1234933"/>
              <a:gd name="connsiteX13" fmla="*/ 3836890 w 6870443"/>
              <a:gd name="connsiteY13" fmla="*/ 158331 h 1234933"/>
              <a:gd name="connsiteX14" fmla="*/ 4399273 w 6870443"/>
              <a:gd name="connsiteY14" fmla="*/ 21040 h 1234933"/>
              <a:gd name="connsiteX15" fmla="*/ 4497794 w 6870443"/>
              <a:gd name="connsiteY15" fmla="*/ 189618 h 1234933"/>
              <a:gd name="connsiteX16" fmla="*/ 5242143 w 6870443"/>
              <a:gd name="connsiteY16" fmla="*/ 82725 h 1234933"/>
              <a:gd name="connsiteX17" fmla="*/ 5090365 w 6870443"/>
              <a:gd name="connsiteY17" fmla="*/ 250066 h 1234933"/>
              <a:gd name="connsiteX18" fmla="*/ 5965932 w 6870443"/>
              <a:gd name="connsiteY18" fmla="*/ 180852 h 1234933"/>
              <a:gd name="connsiteX19" fmla="*/ 5574189 w 6870443"/>
              <a:gd name="connsiteY19" fmla="*/ 335550 h 1234933"/>
              <a:gd name="connsiteX20" fmla="*/ 6521315 w 6870443"/>
              <a:gd name="connsiteY20" fmla="*/ 308733 h 1234933"/>
              <a:gd name="connsiteX21" fmla="*/ 5916318 w 6870443"/>
              <a:gd name="connsiteY21" fmla="*/ 440247 h 1234933"/>
              <a:gd name="connsiteX22" fmla="*/ 6870443 w 6870443"/>
              <a:gd name="connsiteY22" fmla="*/ 457654 h 1234933"/>
              <a:gd name="connsiteX23" fmla="*/ 6093397 w 6870443"/>
              <a:gd name="connsiteY23" fmla="*/ 557018 h 1234933"/>
              <a:gd name="connsiteX24" fmla="*/ 6688899 w 6870443"/>
              <a:gd name="connsiteY24" fmla="*/ 617467 h 1234933"/>
              <a:gd name="connsiteX25" fmla="*/ 6093397 w 6870443"/>
              <a:gd name="connsiteY25" fmla="*/ 677915 h 1234933"/>
              <a:gd name="connsiteX26" fmla="*/ 6870443 w 6870443"/>
              <a:gd name="connsiteY26" fmla="*/ 777279 h 1234933"/>
              <a:gd name="connsiteX27" fmla="*/ 5916318 w 6870443"/>
              <a:gd name="connsiteY27" fmla="*/ 794686 h 1234933"/>
              <a:gd name="connsiteX28" fmla="*/ 6521315 w 6870443"/>
              <a:gd name="connsiteY28" fmla="*/ 926200 h 1234933"/>
              <a:gd name="connsiteX29" fmla="*/ 5574189 w 6870443"/>
              <a:gd name="connsiteY29" fmla="*/ 899383 h 1234933"/>
              <a:gd name="connsiteX30" fmla="*/ 5965932 w 6870443"/>
              <a:gd name="connsiteY30" fmla="*/ 1054081 h 1234933"/>
              <a:gd name="connsiteX31" fmla="*/ 5090365 w 6870443"/>
              <a:gd name="connsiteY31" fmla="*/ 984867 h 1234933"/>
              <a:gd name="connsiteX32" fmla="*/ 5242143 w 6870443"/>
              <a:gd name="connsiteY32" fmla="*/ 1152208 h 1234933"/>
              <a:gd name="connsiteX33" fmla="*/ 4497794 w 6870443"/>
              <a:gd name="connsiteY33" fmla="*/ 1045315 h 1234933"/>
              <a:gd name="connsiteX34" fmla="*/ 4399273 w 6870443"/>
              <a:gd name="connsiteY34" fmla="*/ 1213893 h 1234933"/>
              <a:gd name="connsiteX35" fmla="*/ 3836890 w 6870443"/>
              <a:gd name="connsiteY35" fmla="*/ 1076602 h 1234933"/>
              <a:gd name="connsiteX36" fmla="*/ 3494762 w 6870443"/>
              <a:gd name="connsiteY36" fmla="*/ 1234933 h 1234933"/>
              <a:gd name="connsiteX37" fmla="*/ 3152634 w 6870443"/>
              <a:gd name="connsiteY37" fmla="*/ 1076602 h 1234933"/>
              <a:gd name="connsiteX38" fmla="*/ 2590251 w 6870443"/>
              <a:gd name="connsiteY38" fmla="*/ 1213893 h 1234933"/>
              <a:gd name="connsiteX39" fmla="*/ 2491730 w 6870443"/>
              <a:gd name="connsiteY39" fmla="*/ 1045315 h 1234933"/>
              <a:gd name="connsiteX40" fmla="*/ 1747381 w 6870443"/>
              <a:gd name="connsiteY40" fmla="*/ 1152208 h 1234933"/>
              <a:gd name="connsiteX41" fmla="*/ 1899159 w 6870443"/>
              <a:gd name="connsiteY41" fmla="*/ 984867 h 1234933"/>
              <a:gd name="connsiteX42" fmla="*/ 1023592 w 6870443"/>
              <a:gd name="connsiteY42" fmla="*/ 1054081 h 1234933"/>
              <a:gd name="connsiteX43" fmla="*/ 1415335 w 6870443"/>
              <a:gd name="connsiteY43" fmla="*/ 899383 h 1234933"/>
              <a:gd name="connsiteX44" fmla="*/ 468209 w 6870443"/>
              <a:gd name="connsiteY44" fmla="*/ 926200 h 1234933"/>
              <a:gd name="connsiteX45" fmla="*/ 1073206 w 6870443"/>
              <a:gd name="connsiteY45" fmla="*/ 794686 h 1234933"/>
              <a:gd name="connsiteX46" fmla="*/ 119081 w 6870443"/>
              <a:gd name="connsiteY46" fmla="*/ 777279 h 1234933"/>
              <a:gd name="connsiteX47" fmla="*/ 896127 w 6870443"/>
              <a:gd name="connsiteY47" fmla="*/ 677915 h 1234933"/>
              <a:gd name="connsiteX48" fmla="*/ 0 w 6870443"/>
              <a:gd name="connsiteY48" fmla="*/ 617467 h 1234933"/>
              <a:gd name="connsiteX0" fmla="*/ 0 w 6870443"/>
              <a:gd name="connsiteY0" fmla="*/ 596427 h 1213893"/>
              <a:gd name="connsiteX1" fmla="*/ 896127 w 6870443"/>
              <a:gd name="connsiteY1" fmla="*/ 535978 h 1213893"/>
              <a:gd name="connsiteX2" fmla="*/ 119081 w 6870443"/>
              <a:gd name="connsiteY2" fmla="*/ 436614 h 1213893"/>
              <a:gd name="connsiteX3" fmla="*/ 1073206 w 6870443"/>
              <a:gd name="connsiteY3" fmla="*/ 419207 h 1213893"/>
              <a:gd name="connsiteX4" fmla="*/ 468209 w 6870443"/>
              <a:gd name="connsiteY4" fmla="*/ 287693 h 1213893"/>
              <a:gd name="connsiteX5" fmla="*/ 1415335 w 6870443"/>
              <a:gd name="connsiteY5" fmla="*/ 314510 h 1213893"/>
              <a:gd name="connsiteX6" fmla="*/ 1023592 w 6870443"/>
              <a:gd name="connsiteY6" fmla="*/ 159812 h 1213893"/>
              <a:gd name="connsiteX7" fmla="*/ 1899159 w 6870443"/>
              <a:gd name="connsiteY7" fmla="*/ 229026 h 1213893"/>
              <a:gd name="connsiteX8" fmla="*/ 1747381 w 6870443"/>
              <a:gd name="connsiteY8" fmla="*/ 61685 h 1213893"/>
              <a:gd name="connsiteX9" fmla="*/ 2491730 w 6870443"/>
              <a:gd name="connsiteY9" fmla="*/ 168578 h 1213893"/>
              <a:gd name="connsiteX10" fmla="*/ 2590251 w 6870443"/>
              <a:gd name="connsiteY10" fmla="*/ 0 h 1213893"/>
              <a:gd name="connsiteX11" fmla="*/ 3152634 w 6870443"/>
              <a:gd name="connsiteY11" fmla="*/ 137291 h 1213893"/>
              <a:gd name="connsiteX12" fmla="*/ 3494762 w 6870443"/>
              <a:gd name="connsiteY12" fmla="*/ 79169 h 1213893"/>
              <a:gd name="connsiteX13" fmla="*/ 3836890 w 6870443"/>
              <a:gd name="connsiteY13" fmla="*/ 137291 h 1213893"/>
              <a:gd name="connsiteX14" fmla="*/ 4399273 w 6870443"/>
              <a:gd name="connsiteY14" fmla="*/ 0 h 1213893"/>
              <a:gd name="connsiteX15" fmla="*/ 4497794 w 6870443"/>
              <a:gd name="connsiteY15" fmla="*/ 168578 h 1213893"/>
              <a:gd name="connsiteX16" fmla="*/ 5242143 w 6870443"/>
              <a:gd name="connsiteY16" fmla="*/ 61685 h 1213893"/>
              <a:gd name="connsiteX17" fmla="*/ 5090365 w 6870443"/>
              <a:gd name="connsiteY17" fmla="*/ 229026 h 1213893"/>
              <a:gd name="connsiteX18" fmla="*/ 5965932 w 6870443"/>
              <a:gd name="connsiteY18" fmla="*/ 159812 h 1213893"/>
              <a:gd name="connsiteX19" fmla="*/ 5574189 w 6870443"/>
              <a:gd name="connsiteY19" fmla="*/ 314510 h 1213893"/>
              <a:gd name="connsiteX20" fmla="*/ 6521315 w 6870443"/>
              <a:gd name="connsiteY20" fmla="*/ 287693 h 1213893"/>
              <a:gd name="connsiteX21" fmla="*/ 5916318 w 6870443"/>
              <a:gd name="connsiteY21" fmla="*/ 419207 h 1213893"/>
              <a:gd name="connsiteX22" fmla="*/ 6870443 w 6870443"/>
              <a:gd name="connsiteY22" fmla="*/ 436614 h 1213893"/>
              <a:gd name="connsiteX23" fmla="*/ 6093397 w 6870443"/>
              <a:gd name="connsiteY23" fmla="*/ 535978 h 1213893"/>
              <a:gd name="connsiteX24" fmla="*/ 6688899 w 6870443"/>
              <a:gd name="connsiteY24" fmla="*/ 596427 h 1213893"/>
              <a:gd name="connsiteX25" fmla="*/ 6093397 w 6870443"/>
              <a:gd name="connsiteY25" fmla="*/ 656875 h 1213893"/>
              <a:gd name="connsiteX26" fmla="*/ 6870443 w 6870443"/>
              <a:gd name="connsiteY26" fmla="*/ 756239 h 1213893"/>
              <a:gd name="connsiteX27" fmla="*/ 5916318 w 6870443"/>
              <a:gd name="connsiteY27" fmla="*/ 773646 h 1213893"/>
              <a:gd name="connsiteX28" fmla="*/ 6521315 w 6870443"/>
              <a:gd name="connsiteY28" fmla="*/ 905160 h 1213893"/>
              <a:gd name="connsiteX29" fmla="*/ 5574189 w 6870443"/>
              <a:gd name="connsiteY29" fmla="*/ 878343 h 1213893"/>
              <a:gd name="connsiteX30" fmla="*/ 5965932 w 6870443"/>
              <a:gd name="connsiteY30" fmla="*/ 1033041 h 1213893"/>
              <a:gd name="connsiteX31" fmla="*/ 5090365 w 6870443"/>
              <a:gd name="connsiteY31" fmla="*/ 963827 h 1213893"/>
              <a:gd name="connsiteX32" fmla="*/ 5242143 w 6870443"/>
              <a:gd name="connsiteY32" fmla="*/ 1131168 h 1213893"/>
              <a:gd name="connsiteX33" fmla="*/ 4497794 w 6870443"/>
              <a:gd name="connsiteY33" fmla="*/ 1024275 h 1213893"/>
              <a:gd name="connsiteX34" fmla="*/ 4399273 w 6870443"/>
              <a:gd name="connsiteY34" fmla="*/ 1192853 h 1213893"/>
              <a:gd name="connsiteX35" fmla="*/ 3836890 w 6870443"/>
              <a:gd name="connsiteY35" fmla="*/ 1055562 h 1213893"/>
              <a:gd name="connsiteX36" fmla="*/ 3494762 w 6870443"/>
              <a:gd name="connsiteY36" fmla="*/ 1213893 h 1213893"/>
              <a:gd name="connsiteX37" fmla="*/ 3152634 w 6870443"/>
              <a:gd name="connsiteY37" fmla="*/ 1055562 h 1213893"/>
              <a:gd name="connsiteX38" fmla="*/ 2590251 w 6870443"/>
              <a:gd name="connsiteY38" fmla="*/ 1192853 h 1213893"/>
              <a:gd name="connsiteX39" fmla="*/ 2491730 w 6870443"/>
              <a:gd name="connsiteY39" fmla="*/ 1024275 h 1213893"/>
              <a:gd name="connsiteX40" fmla="*/ 1747381 w 6870443"/>
              <a:gd name="connsiteY40" fmla="*/ 1131168 h 1213893"/>
              <a:gd name="connsiteX41" fmla="*/ 1899159 w 6870443"/>
              <a:gd name="connsiteY41" fmla="*/ 963827 h 1213893"/>
              <a:gd name="connsiteX42" fmla="*/ 1023592 w 6870443"/>
              <a:gd name="connsiteY42" fmla="*/ 1033041 h 1213893"/>
              <a:gd name="connsiteX43" fmla="*/ 1415335 w 6870443"/>
              <a:gd name="connsiteY43" fmla="*/ 878343 h 1213893"/>
              <a:gd name="connsiteX44" fmla="*/ 468209 w 6870443"/>
              <a:gd name="connsiteY44" fmla="*/ 905160 h 1213893"/>
              <a:gd name="connsiteX45" fmla="*/ 1073206 w 6870443"/>
              <a:gd name="connsiteY45" fmla="*/ 773646 h 1213893"/>
              <a:gd name="connsiteX46" fmla="*/ 119081 w 6870443"/>
              <a:gd name="connsiteY46" fmla="*/ 756239 h 1213893"/>
              <a:gd name="connsiteX47" fmla="*/ 896127 w 6870443"/>
              <a:gd name="connsiteY47" fmla="*/ 656875 h 1213893"/>
              <a:gd name="connsiteX48" fmla="*/ 0 w 6870443"/>
              <a:gd name="connsiteY48" fmla="*/ 596427 h 1213893"/>
              <a:gd name="connsiteX0" fmla="*/ 0 w 6870443"/>
              <a:gd name="connsiteY0" fmla="*/ 596427 h 1192853"/>
              <a:gd name="connsiteX1" fmla="*/ 896127 w 6870443"/>
              <a:gd name="connsiteY1" fmla="*/ 535978 h 1192853"/>
              <a:gd name="connsiteX2" fmla="*/ 119081 w 6870443"/>
              <a:gd name="connsiteY2" fmla="*/ 436614 h 1192853"/>
              <a:gd name="connsiteX3" fmla="*/ 1073206 w 6870443"/>
              <a:gd name="connsiteY3" fmla="*/ 419207 h 1192853"/>
              <a:gd name="connsiteX4" fmla="*/ 468209 w 6870443"/>
              <a:gd name="connsiteY4" fmla="*/ 287693 h 1192853"/>
              <a:gd name="connsiteX5" fmla="*/ 1415335 w 6870443"/>
              <a:gd name="connsiteY5" fmla="*/ 314510 h 1192853"/>
              <a:gd name="connsiteX6" fmla="*/ 1023592 w 6870443"/>
              <a:gd name="connsiteY6" fmla="*/ 159812 h 1192853"/>
              <a:gd name="connsiteX7" fmla="*/ 1899159 w 6870443"/>
              <a:gd name="connsiteY7" fmla="*/ 229026 h 1192853"/>
              <a:gd name="connsiteX8" fmla="*/ 1747381 w 6870443"/>
              <a:gd name="connsiteY8" fmla="*/ 61685 h 1192853"/>
              <a:gd name="connsiteX9" fmla="*/ 2491730 w 6870443"/>
              <a:gd name="connsiteY9" fmla="*/ 168578 h 1192853"/>
              <a:gd name="connsiteX10" fmla="*/ 2590251 w 6870443"/>
              <a:gd name="connsiteY10" fmla="*/ 0 h 1192853"/>
              <a:gd name="connsiteX11" fmla="*/ 3152634 w 6870443"/>
              <a:gd name="connsiteY11" fmla="*/ 137291 h 1192853"/>
              <a:gd name="connsiteX12" fmla="*/ 3494762 w 6870443"/>
              <a:gd name="connsiteY12" fmla="*/ 79169 h 1192853"/>
              <a:gd name="connsiteX13" fmla="*/ 3836890 w 6870443"/>
              <a:gd name="connsiteY13" fmla="*/ 137291 h 1192853"/>
              <a:gd name="connsiteX14" fmla="*/ 4399273 w 6870443"/>
              <a:gd name="connsiteY14" fmla="*/ 0 h 1192853"/>
              <a:gd name="connsiteX15" fmla="*/ 4497794 w 6870443"/>
              <a:gd name="connsiteY15" fmla="*/ 168578 h 1192853"/>
              <a:gd name="connsiteX16" fmla="*/ 5242143 w 6870443"/>
              <a:gd name="connsiteY16" fmla="*/ 61685 h 1192853"/>
              <a:gd name="connsiteX17" fmla="*/ 5090365 w 6870443"/>
              <a:gd name="connsiteY17" fmla="*/ 229026 h 1192853"/>
              <a:gd name="connsiteX18" fmla="*/ 5965932 w 6870443"/>
              <a:gd name="connsiteY18" fmla="*/ 159812 h 1192853"/>
              <a:gd name="connsiteX19" fmla="*/ 5574189 w 6870443"/>
              <a:gd name="connsiteY19" fmla="*/ 314510 h 1192853"/>
              <a:gd name="connsiteX20" fmla="*/ 6521315 w 6870443"/>
              <a:gd name="connsiteY20" fmla="*/ 287693 h 1192853"/>
              <a:gd name="connsiteX21" fmla="*/ 5916318 w 6870443"/>
              <a:gd name="connsiteY21" fmla="*/ 419207 h 1192853"/>
              <a:gd name="connsiteX22" fmla="*/ 6870443 w 6870443"/>
              <a:gd name="connsiteY22" fmla="*/ 436614 h 1192853"/>
              <a:gd name="connsiteX23" fmla="*/ 6093397 w 6870443"/>
              <a:gd name="connsiteY23" fmla="*/ 535978 h 1192853"/>
              <a:gd name="connsiteX24" fmla="*/ 6688899 w 6870443"/>
              <a:gd name="connsiteY24" fmla="*/ 596427 h 1192853"/>
              <a:gd name="connsiteX25" fmla="*/ 6093397 w 6870443"/>
              <a:gd name="connsiteY25" fmla="*/ 656875 h 1192853"/>
              <a:gd name="connsiteX26" fmla="*/ 6870443 w 6870443"/>
              <a:gd name="connsiteY26" fmla="*/ 756239 h 1192853"/>
              <a:gd name="connsiteX27" fmla="*/ 5916318 w 6870443"/>
              <a:gd name="connsiteY27" fmla="*/ 773646 h 1192853"/>
              <a:gd name="connsiteX28" fmla="*/ 6521315 w 6870443"/>
              <a:gd name="connsiteY28" fmla="*/ 905160 h 1192853"/>
              <a:gd name="connsiteX29" fmla="*/ 5574189 w 6870443"/>
              <a:gd name="connsiteY29" fmla="*/ 878343 h 1192853"/>
              <a:gd name="connsiteX30" fmla="*/ 5965932 w 6870443"/>
              <a:gd name="connsiteY30" fmla="*/ 1033041 h 1192853"/>
              <a:gd name="connsiteX31" fmla="*/ 5090365 w 6870443"/>
              <a:gd name="connsiteY31" fmla="*/ 963827 h 1192853"/>
              <a:gd name="connsiteX32" fmla="*/ 5242143 w 6870443"/>
              <a:gd name="connsiteY32" fmla="*/ 1131168 h 1192853"/>
              <a:gd name="connsiteX33" fmla="*/ 4497794 w 6870443"/>
              <a:gd name="connsiteY33" fmla="*/ 1024275 h 1192853"/>
              <a:gd name="connsiteX34" fmla="*/ 4399273 w 6870443"/>
              <a:gd name="connsiteY34" fmla="*/ 1192853 h 1192853"/>
              <a:gd name="connsiteX35" fmla="*/ 3836890 w 6870443"/>
              <a:gd name="connsiteY35" fmla="*/ 1055562 h 1192853"/>
              <a:gd name="connsiteX36" fmla="*/ 3507288 w 6870443"/>
              <a:gd name="connsiteY36" fmla="*/ 1013477 h 1192853"/>
              <a:gd name="connsiteX37" fmla="*/ 3152634 w 6870443"/>
              <a:gd name="connsiteY37" fmla="*/ 1055562 h 1192853"/>
              <a:gd name="connsiteX38" fmla="*/ 2590251 w 6870443"/>
              <a:gd name="connsiteY38" fmla="*/ 1192853 h 1192853"/>
              <a:gd name="connsiteX39" fmla="*/ 2491730 w 6870443"/>
              <a:gd name="connsiteY39" fmla="*/ 1024275 h 1192853"/>
              <a:gd name="connsiteX40" fmla="*/ 1747381 w 6870443"/>
              <a:gd name="connsiteY40" fmla="*/ 1131168 h 1192853"/>
              <a:gd name="connsiteX41" fmla="*/ 1899159 w 6870443"/>
              <a:gd name="connsiteY41" fmla="*/ 963827 h 1192853"/>
              <a:gd name="connsiteX42" fmla="*/ 1023592 w 6870443"/>
              <a:gd name="connsiteY42" fmla="*/ 1033041 h 1192853"/>
              <a:gd name="connsiteX43" fmla="*/ 1415335 w 6870443"/>
              <a:gd name="connsiteY43" fmla="*/ 878343 h 1192853"/>
              <a:gd name="connsiteX44" fmla="*/ 468209 w 6870443"/>
              <a:gd name="connsiteY44" fmla="*/ 905160 h 1192853"/>
              <a:gd name="connsiteX45" fmla="*/ 1073206 w 6870443"/>
              <a:gd name="connsiteY45" fmla="*/ 773646 h 1192853"/>
              <a:gd name="connsiteX46" fmla="*/ 119081 w 6870443"/>
              <a:gd name="connsiteY46" fmla="*/ 756239 h 1192853"/>
              <a:gd name="connsiteX47" fmla="*/ 896127 w 6870443"/>
              <a:gd name="connsiteY47" fmla="*/ 656875 h 1192853"/>
              <a:gd name="connsiteX48" fmla="*/ 0 w 6870443"/>
              <a:gd name="connsiteY48" fmla="*/ 596427 h 1192853"/>
              <a:gd name="connsiteX0" fmla="*/ 0 w 6870443"/>
              <a:gd name="connsiteY0" fmla="*/ 596427 h 1192853"/>
              <a:gd name="connsiteX1" fmla="*/ 896127 w 6870443"/>
              <a:gd name="connsiteY1" fmla="*/ 535978 h 1192853"/>
              <a:gd name="connsiteX2" fmla="*/ 119081 w 6870443"/>
              <a:gd name="connsiteY2" fmla="*/ 436614 h 1192853"/>
              <a:gd name="connsiteX3" fmla="*/ 1073206 w 6870443"/>
              <a:gd name="connsiteY3" fmla="*/ 419207 h 1192853"/>
              <a:gd name="connsiteX4" fmla="*/ 468209 w 6870443"/>
              <a:gd name="connsiteY4" fmla="*/ 287693 h 1192853"/>
              <a:gd name="connsiteX5" fmla="*/ 1415335 w 6870443"/>
              <a:gd name="connsiteY5" fmla="*/ 314510 h 1192853"/>
              <a:gd name="connsiteX6" fmla="*/ 1023592 w 6870443"/>
              <a:gd name="connsiteY6" fmla="*/ 159812 h 1192853"/>
              <a:gd name="connsiteX7" fmla="*/ 1899159 w 6870443"/>
              <a:gd name="connsiteY7" fmla="*/ 229026 h 1192853"/>
              <a:gd name="connsiteX8" fmla="*/ 1747381 w 6870443"/>
              <a:gd name="connsiteY8" fmla="*/ 61685 h 1192853"/>
              <a:gd name="connsiteX9" fmla="*/ 2491730 w 6870443"/>
              <a:gd name="connsiteY9" fmla="*/ 168578 h 1192853"/>
              <a:gd name="connsiteX10" fmla="*/ 2590251 w 6870443"/>
              <a:gd name="connsiteY10" fmla="*/ 0 h 1192853"/>
              <a:gd name="connsiteX11" fmla="*/ 3152634 w 6870443"/>
              <a:gd name="connsiteY11" fmla="*/ 137291 h 1192853"/>
              <a:gd name="connsiteX12" fmla="*/ 3519814 w 6870443"/>
              <a:gd name="connsiteY12" fmla="*/ 267059 h 1192853"/>
              <a:gd name="connsiteX13" fmla="*/ 3836890 w 6870443"/>
              <a:gd name="connsiteY13" fmla="*/ 137291 h 1192853"/>
              <a:gd name="connsiteX14" fmla="*/ 4399273 w 6870443"/>
              <a:gd name="connsiteY14" fmla="*/ 0 h 1192853"/>
              <a:gd name="connsiteX15" fmla="*/ 4497794 w 6870443"/>
              <a:gd name="connsiteY15" fmla="*/ 168578 h 1192853"/>
              <a:gd name="connsiteX16" fmla="*/ 5242143 w 6870443"/>
              <a:gd name="connsiteY16" fmla="*/ 61685 h 1192853"/>
              <a:gd name="connsiteX17" fmla="*/ 5090365 w 6870443"/>
              <a:gd name="connsiteY17" fmla="*/ 229026 h 1192853"/>
              <a:gd name="connsiteX18" fmla="*/ 5965932 w 6870443"/>
              <a:gd name="connsiteY18" fmla="*/ 159812 h 1192853"/>
              <a:gd name="connsiteX19" fmla="*/ 5574189 w 6870443"/>
              <a:gd name="connsiteY19" fmla="*/ 314510 h 1192853"/>
              <a:gd name="connsiteX20" fmla="*/ 6521315 w 6870443"/>
              <a:gd name="connsiteY20" fmla="*/ 287693 h 1192853"/>
              <a:gd name="connsiteX21" fmla="*/ 5916318 w 6870443"/>
              <a:gd name="connsiteY21" fmla="*/ 419207 h 1192853"/>
              <a:gd name="connsiteX22" fmla="*/ 6870443 w 6870443"/>
              <a:gd name="connsiteY22" fmla="*/ 436614 h 1192853"/>
              <a:gd name="connsiteX23" fmla="*/ 6093397 w 6870443"/>
              <a:gd name="connsiteY23" fmla="*/ 535978 h 1192853"/>
              <a:gd name="connsiteX24" fmla="*/ 6688899 w 6870443"/>
              <a:gd name="connsiteY24" fmla="*/ 596427 h 1192853"/>
              <a:gd name="connsiteX25" fmla="*/ 6093397 w 6870443"/>
              <a:gd name="connsiteY25" fmla="*/ 656875 h 1192853"/>
              <a:gd name="connsiteX26" fmla="*/ 6870443 w 6870443"/>
              <a:gd name="connsiteY26" fmla="*/ 756239 h 1192853"/>
              <a:gd name="connsiteX27" fmla="*/ 5916318 w 6870443"/>
              <a:gd name="connsiteY27" fmla="*/ 773646 h 1192853"/>
              <a:gd name="connsiteX28" fmla="*/ 6521315 w 6870443"/>
              <a:gd name="connsiteY28" fmla="*/ 905160 h 1192853"/>
              <a:gd name="connsiteX29" fmla="*/ 5574189 w 6870443"/>
              <a:gd name="connsiteY29" fmla="*/ 878343 h 1192853"/>
              <a:gd name="connsiteX30" fmla="*/ 5965932 w 6870443"/>
              <a:gd name="connsiteY30" fmla="*/ 1033041 h 1192853"/>
              <a:gd name="connsiteX31" fmla="*/ 5090365 w 6870443"/>
              <a:gd name="connsiteY31" fmla="*/ 963827 h 1192853"/>
              <a:gd name="connsiteX32" fmla="*/ 5242143 w 6870443"/>
              <a:gd name="connsiteY32" fmla="*/ 1131168 h 1192853"/>
              <a:gd name="connsiteX33" fmla="*/ 4497794 w 6870443"/>
              <a:gd name="connsiteY33" fmla="*/ 1024275 h 1192853"/>
              <a:gd name="connsiteX34" fmla="*/ 4399273 w 6870443"/>
              <a:gd name="connsiteY34" fmla="*/ 1192853 h 1192853"/>
              <a:gd name="connsiteX35" fmla="*/ 3836890 w 6870443"/>
              <a:gd name="connsiteY35" fmla="*/ 1055562 h 1192853"/>
              <a:gd name="connsiteX36" fmla="*/ 3507288 w 6870443"/>
              <a:gd name="connsiteY36" fmla="*/ 1013477 h 1192853"/>
              <a:gd name="connsiteX37" fmla="*/ 3152634 w 6870443"/>
              <a:gd name="connsiteY37" fmla="*/ 1055562 h 1192853"/>
              <a:gd name="connsiteX38" fmla="*/ 2590251 w 6870443"/>
              <a:gd name="connsiteY38" fmla="*/ 1192853 h 1192853"/>
              <a:gd name="connsiteX39" fmla="*/ 2491730 w 6870443"/>
              <a:gd name="connsiteY39" fmla="*/ 1024275 h 1192853"/>
              <a:gd name="connsiteX40" fmla="*/ 1747381 w 6870443"/>
              <a:gd name="connsiteY40" fmla="*/ 1131168 h 1192853"/>
              <a:gd name="connsiteX41" fmla="*/ 1899159 w 6870443"/>
              <a:gd name="connsiteY41" fmla="*/ 963827 h 1192853"/>
              <a:gd name="connsiteX42" fmla="*/ 1023592 w 6870443"/>
              <a:gd name="connsiteY42" fmla="*/ 1033041 h 1192853"/>
              <a:gd name="connsiteX43" fmla="*/ 1415335 w 6870443"/>
              <a:gd name="connsiteY43" fmla="*/ 878343 h 1192853"/>
              <a:gd name="connsiteX44" fmla="*/ 468209 w 6870443"/>
              <a:gd name="connsiteY44" fmla="*/ 905160 h 1192853"/>
              <a:gd name="connsiteX45" fmla="*/ 1073206 w 6870443"/>
              <a:gd name="connsiteY45" fmla="*/ 773646 h 1192853"/>
              <a:gd name="connsiteX46" fmla="*/ 119081 w 6870443"/>
              <a:gd name="connsiteY46" fmla="*/ 756239 h 1192853"/>
              <a:gd name="connsiteX47" fmla="*/ 896127 w 6870443"/>
              <a:gd name="connsiteY47" fmla="*/ 656875 h 1192853"/>
              <a:gd name="connsiteX48" fmla="*/ 0 w 6870443"/>
              <a:gd name="connsiteY48" fmla="*/ 596427 h 1192853"/>
              <a:gd name="connsiteX0" fmla="*/ 407012 w 6751362"/>
              <a:gd name="connsiteY0" fmla="*/ 571375 h 1192853"/>
              <a:gd name="connsiteX1" fmla="*/ 777046 w 6751362"/>
              <a:gd name="connsiteY1" fmla="*/ 535978 h 1192853"/>
              <a:gd name="connsiteX2" fmla="*/ 0 w 6751362"/>
              <a:gd name="connsiteY2" fmla="*/ 436614 h 1192853"/>
              <a:gd name="connsiteX3" fmla="*/ 954125 w 6751362"/>
              <a:gd name="connsiteY3" fmla="*/ 419207 h 1192853"/>
              <a:gd name="connsiteX4" fmla="*/ 349128 w 6751362"/>
              <a:gd name="connsiteY4" fmla="*/ 287693 h 1192853"/>
              <a:gd name="connsiteX5" fmla="*/ 1296254 w 6751362"/>
              <a:gd name="connsiteY5" fmla="*/ 314510 h 1192853"/>
              <a:gd name="connsiteX6" fmla="*/ 904511 w 6751362"/>
              <a:gd name="connsiteY6" fmla="*/ 159812 h 1192853"/>
              <a:gd name="connsiteX7" fmla="*/ 1780078 w 6751362"/>
              <a:gd name="connsiteY7" fmla="*/ 229026 h 1192853"/>
              <a:gd name="connsiteX8" fmla="*/ 1628300 w 6751362"/>
              <a:gd name="connsiteY8" fmla="*/ 61685 h 1192853"/>
              <a:gd name="connsiteX9" fmla="*/ 2372649 w 6751362"/>
              <a:gd name="connsiteY9" fmla="*/ 168578 h 1192853"/>
              <a:gd name="connsiteX10" fmla="*/ 2471170 w 6751362"/>
              <a:gd name="connsiteY10" fmla="*/ 0 h 1192853"/>
              <a:gd name="connsiteX11" fmla="*/ 3033553 w 6751362"/>
              <a:gd name="connsiteY11" fmla="*/ 137291 h 1192853"/>
              <a:gd name="connsiteX12" fmla="*/ 3400733 w 6751362"/>
              <a:gd name="connsiteY12" fmla="*/ 267059 h 1192853"/>
              <a:gd name="connsiteX13" fmla="*/ 3717809 w 6751362"/>
              <a:gd name="connsiteY13" fmla="*/ 137291 h 1192853"/>
              <a:gd name="connsiteX14" fmla="*/ 4280192 w 6751362"/>
              <a:gd name="connsiteY14" fmla="*/ 0 h 1192853"/>
              <a:gd name="connsiteX15" fmla="*/ 4378713 w 6751362"/>
              <a:gd name="connsiteY15" fmla="*/ 168578 h 1192853"/>
              <a:gd name="connsiteX16" fmla="*/ 5123062 w 6751362"/>
              <a:gd name="connsiteY16" fmla="*/ 61685 h 1192853"/>
              <a:gd name="connsiteX17" fmla="*/ 4971284 w 6751362"/>
              <a:gd name="connsiteY17" fmla="*/ 229026 h 1192853"/>
              <a:gd name="connsiteX18" fmla="*/ 5846851 w 6751362"/>
              <a:gd name="connsiteY18" fmla="*/ 159812 h 1192853"/>
              <a:gd name="connsiteX19" fmla="*/ 5455108 w 6751362"/>
              <a:gd name="connsiteY19" fmla="*/ 314510 h 1192853"/>
              <a:gd name="connsiteX20" fmla="*/ 6402234 w 6751362"/>
              <a:gd name="connsiteY20" fmla="*/ 287693 h 1192853"/>
              <a:gd name="connsiteX21" fmla="*/ 5797237 w 6751362"/>
              <a:gd name="connsiteY21" fmla="*/ 419207 h 1192853"/>
              <a:gd name="connsiteX22" fmla="*/ 6751362 w 6751362"/>
              <a:gd name="connsiteY22" fmla="*/ 436614 h 1192853"/>
              <a:gd name="connsiteX23" fmla="*/ 5974316 w 6751362"/>
              <a:gd name="connsiteY23" fmla="*/ 535978 h 1192853"/>
              <a:gd name="connsiteX24" fmla="*/ 6569818 w 6751362"/>
              <a:gd name="connsiteY24" fmla="*/ 596427 h 1192853"/>
              <a:gd name="connsiteX25" fmla="*/ 5974316 w 6751362"/>
              <a:gd name="connsiteY25" fmla="*/ 656875 h 1192853"/>
              <a:gd name="connsiteX26" fmla="*/ 6751362 w 6751362"/>
              <a:gd name="connsiteY26" fmla="*/ 756239 h 1192853"/>
              <a:gd name="connsiteX27" fmla="*/ 5797237 w 6751362"/>
              <a:gd name="connsiteY27" fmla="*/ 773646 h 1192853"/>
              <a:gd name="connsiteX28" fmla="*/ 6402234 w 6751362"/>
              <a:gd name="connsiteY28" fmla="*/ 905160 h 1192853"/>
              <a:gd name="connsiteX29" fmla="*/ 5455108 w 6751362"/>
              <a:gd name="connsiteY29" fmla="*/ 878343 h 1192853"/>
              <a:gd name="connsiteX30" fmla="*/ 5846851 w 6751362"/>
              <a:gd name="connsiteY30" fmla="*/ 1033041 h 1192853"/>
              <a:gd name="connsiteX31" fmla="*/ 4971284 w 6751362"/>
              <a:gd name="connsiteY31" fmla="*/ 963827 h 1192853"/>
              <a:gd name="connsiteX32" fmla="*/ 5123062 w 6751362"/>
              <a:gd name="connsiteY32" fmla="*/ 1131168 h 1192853"/>
              <a:gd name="connsiteX33" fmla="*/ 4378713 w 6751362"/>
              <a:gd name="connsiteY33" fmla="*/ 1024275 h 1192853"/>
              <a:gd name="connsiteX34" fmla="*/ 4280192 w 6751362"/>
              <a:gd name="connsiteY34" fmla="*/ 1192853 h 1192853"/>
              <a:gd name="connsiteX35" fmla="*/ 3717809 w 6751362"/>
              <a:gd name="connsiteY35" fmla="*/ 1055562 h 1192853"/>
              <a:gd name="connsiteX36" fmla="*/ 3388207 w 6751362"/>
              <a:gd name="connsiteY36" fmla="*/ 1013477 h 1192853"/>
              <a:gd name="connsiteX37" fmla="*/ 3033553 w 6751362"/>
              <a:gd name="connsiteY37" fmla="*/ 1055562 h 1192853"/>
              <a:gd name="connsiteX38" fmla="*/ 2471170 w 6751362"/>
              <a:gd name="connsiteY38" fmla="*/ 1192853 h 1192853"/>
              <a:gd name="connsiteX39" fmla="*/ 2372649 w 6751362"/>
              <a:gd name="connsiteY39" fmla="*/ 1024275 h 1192853"/>
              <a:gd name="connsiteX40" fmla="*/ 1628300 w 6751362"/>
              <a:gd name="connsiteY40" fmla="*/ 1131168 h 1192853"/>
              <a:gd name="connsiteX41" fmla="*/ 1780078 w 6751362"/>
              <a:gd name="connsiteY41" fmla="*/ 963827 h 1192853"/>
              <a:gd name="connsiteX42" fmla="*/ 904511 w 6751362"/>
              <a:gd name="connsiteY42" fmla="*/ 1033041 h 1192853"/>
              <a:gd name="connsiteX43" fmla="*/ 1296254 w 6751362"/>
              <a:gd name="connsiteY43" fmla="*/ 878343 h 1192853"/>
              <a:gd name="connsiteX44" fmla="*/ 349128 w 6751362"/>
              <a:gd name="connsiteY44" fmla="*/ 905160 h 1192853"/>
              <a:gd name="connsiteX45" fmla="*/ 954125 w 6751362"/>
              <a:gd name="connsiteY45" fmla="*/ 773646 h 1192853"/>
              <a:gd name="connsiteX46" fmla="*/ 0 w 6751362"/>
              <a:gd name="connsiteY46" fmla="*/ 756239 h 1192853"/>
              <a:gd name="connsiteX47" fmla="*/ 777046 w 6751362"/>
              <a:gd name="connsiteY47" fmla="*/ 656875 h 1192853"/>
              <a:gd name="connsiteX48" fmla="*/ 407012 w 6751362"/>
              <a:gd name="connsiteY48" fmla="*/ 571375 h 1192853"/>
              <a:gd name="connsiteX0" fmla="*/ 407012 w 6751362"/>
              <a:gd name="connsiteY0" fmla="*/ 571375 h 1192853"/>
              <a:gd name="connsiteX1" fmla="*/ 777046 w 6751362"/>
              <a:gd name="connsiteY1" fmla="*/ 535978 h 1192853"/>
              <a:gd name="connsiteX2" fmla="*/ 0 w 6751362"/>
              <a:gd name="connsiteY2" fmla="*/ 436614 h 1192853"/>
              <a:gd name="connsiteX3" fmla="*/ 954125 w 6751362"/>
              <a:gd name="connsiteY3" fmla="*/ 419207 h 1192853"/>
              <a:gd name="connsiteX4" fmla="*/ 349128 w 6751362"/>
              <a:gd name="connsiteY4" fmla="*/ 287693 h 1192853"/>
              <a:gd name="connsiteX5" fmla="*/ 1296254 w 6751362"/>
              <a:gd name="connsiteY5" fmla="*/ 314510 h 1192853"/>
              <a:gd name="connsiteX6" fmla="*/ 904511 w 6751362"/>
              <a:gd name="connsiteY6" fmla="*/ 159812 h 1192853"/>
              <a:gd name="connsiteX7" fmla="*/ 1780078 w 6751362"/>
              <a:gd name="connsiteY7" fmla="*/ 229026 h 1192853"/>
              <a:gd name="connsiteX8" fmla="*/ 1628300 w 6751362"/>
              <a:gd name="connsiteY8" fmla="*/ 61685 h 1192853"/>
              <a:gd name="connsiteX9" fmla="*/ 2372649 w 6751362"/>
              <a:gd name="connsiteY9" fmla="*/ 168578 h 1192853"/>
              <a:gd name="connsiteX10" fmla="*/ 2471170 w 6751362"/>
              <a:gd name="connsiteY10" fmla="*/ 0 h 1192853"/>
              <a:gd name="connsiteX11" fmla="*/ 3033553 w 6751362"/>
              <a:gd name="connsiteY11" fmla="*/ 137291 h 1192853"/>
              <a:gd name="connsiteX12" fmla="*/ 3400733 w 6751362"/>
              <a:gd name="connsiteY12" fmla="*/ 267059 h 1192853"/>
              <a:gd name="connsiteX13" fmla="*/ 3717809 w 6751362"/>
              <a:gd name="connsiteY13" fmla="*/ 137291 h 1192853"/>
              <a:gd name="connsiteX14" fmla="*/ 4280192 w 6751362"/>
              <a:gd name="connsiteY14" fmla="*/ 0 h 1192853"/>
              <a:gd name="connsiteX15" fmla="*/ 4378713 w 6751362"/>
              <a:gd name="connsiteY15" fmla="*/ 168578 h 1192853"/>
              <a:gd name="connsiteX16" fmla="*/ 5123062 w 6751362"/>
              <a:gd name="connsiteY16" fmla="*/ 61685 h 1192853"/>
              <a:gd name="connsiteX17" fmla="*/ 4971284 w 6751362"/>
              <a:gd name="connsiteY17" fmla="*/ 229026 h 1192853"/>
              <a:gd name="connsiteX18" fmla="*/ 5846851 w 6751362"/>
              <a:gd name="connsiteY18" fmla="*/ 159812 h 1192853"/>
              <a:gd name="connsiteX19" fmla="*/ 5455108 w 6751362"/>
              <a:gd name="connsiteY19" fmla="*/ 314510 h 1192853"/>
              <a:gd name="connsiteX20" fmla="*/ 6402234 w 6751362"/>
              <a:gd name="connsiteY20" fmla="*/ 287693 h 1192853"/>
              <a:gd name="connsiteX21" fmla="*/ 5797237 w 6751362"/>
              <a:gd name="connsiteY21" fmla="*/ 419207 h 1192853"/>
              <a:gd name="connsiteX22" fmla="*/ 6751362 w 6751362"/>
              <a:gd name="connsiteY22" fmla="*/ 436614 h 1192853"/>
              <a:gd name="connsiteX23" fmla="*/ 5974316 w 6751362"/>
              <a:gd name="connsiteY23" fmla="*/ 535978 h 1192853"/>
              <a:gd name="connsiteX24" fmla="*/ 6432032 w 6751362"/>
              <a:gd name="connsiteY24" fmla="*/ 608953 h 1192853"/>
              <a:gd name="connsiteX25" fmla="*/ 5974316 w 6751362"/>
              <a:gd name="connsiteY25" fmla="*/ 656875 h 1192853"/>
              <a:gd name="connsiteX26" fmla="*/ 6751362 w 6751362"/>
              <a:gd name="connsiteY26" fmla="*/ 756239 h 1192853"/>
              <a:gd name="connsiteX27" fmla="*/ 5797237 w 6751362"/>
              <a:gd name="connsiteY27" fmla="*/ 773646 h 1192853"/>
              <a:gd name="connsiteX28" fmla="*/ 6402234 w 6751362"/>
              <a:gd name="connsiteY28" fmla="*/ 905160 h 1192853"/>
              <a:gd name="connsiteX29" fmla="*/ 5455108 w 6751362"/>
              <a:gd name="connsiteY29" fmla="*/ 878343 h 1192853"/>
              <a:gd name="connsiteX30" fmla="*/ 5846851 w 6751362"/>
              <a:gd name="connsiteY30" fmla="*/ 1033041 h 1192853"/>
              <a:gd name="connsiteX31" fmla="*/ 4971284 w 6751362"/>
              <a:gd name="connsiteY31" fmla="*/ 963827 h 1192853"/>
              <a:gd name="connsiteX32" fmla="*/ 5123062 w 6751362"/>
              <a:gd name="connsiteY32" fmla="*/ 1131168 h 1192853"/>
              <a:gd name="connsiteX33" fmla="*/ 4378713 w 6751362"/>
              <a:gd name="connsiteY33" fmla="*/ 1024275 h 1192853"/>
              <a:gd name="connsiteX34" fmla="*/ 4280192 w 6751362"/>
              <a:gd name="connsiteY34" fmla="*/ 1192853 h 1192853"/>
              <a:gd name="connsiteX35" fmla="*/ 3717809 w 6751362"/>
              <a:gd name="connsiteY35" fmla="*/ 1055562 h 1192853"/>
              <a:gd name="connsiteX36" fmla="*/ 3388207 w 6751362"/>
              <a:gd name="connsiteY36" fmla="*/ 1013477 h 1192853"/>
              <a:gd name="connsiteX37" fmla="*/ 3033553 w 6751362"/>
              <a:gd name="connsiteY37" fmla="*/ 1055562 h 1192853"/>
              <a:gd name="connsiteX38" fmla="*/ 2471170 w 6751362"/>
              <a:gd name="connsiteY38" fmla="*/ 1192853 h 1192853"/>
              <a:gd name="connsiteX39" fmla="*/ 2372649 w 6751362"/>
              <a:gd name="connsiteY39" fmla="*/ 1024275 h 1192853"/>
              <a:gd name="connsiteX40" fmla="*/ 1628300 w 6751362"/>
              <a:gd name="connsiteY40" fmla="*/ 1131168 h 1192853"/>
              <a:gd name="connsiteX41" fmla="*/ 1780078 w 6751362"/>
              <a:gd name="connsiteY41" fmla="*/ 963827 h 1192853"/>
              <a:gd name="connsiteX42" fmla="*/ 904511 w 6751362"/>
              <a:gd name="connsiteY42" fmla="*/ 1033041 h 1192853"/>
              <a:gd name="connsiteX43" fmla="*/ 1296254 w 6751362"/>
              <a:gd name="connsiteY43" fmla="*/ 878343 h 1192853"/>
              <a:gd name="connsiteX44" fmla="*/ 349128 w 6751362"/>
              <a:gd name="connsiteY44" fmla="*/ 905160 h 1192853"/>
              <a:gd name="connsiteX45" fmla="*/ 954125 w 6751362"/>
              <a:gd name="connsiteY45" fmla="*/ 773646 h 1192853"/>
              <a:gd name="connsiteX46" fmla="*/ 0 w 6751362"/>
              <a:gd name="connsiteY46" fmla="*/ 756239 h 1192853"/>
              <a:gd name="connsiteX47" fmla="*/ 777046 w 6751362"/>
              <a:gd name="connsiteY47" fmla="*/ 656875 h 1192853"/>
              <a:gd name="connsiteX48" fmla="*/ 407012 w 6751362"/>
              <a:gd name="connsiteY48" fmla="*/ 571375 h 119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751362" h="1192853">
                <a:moveTo>
                  <a:pt x="407012" y="571375"/>
                </a:moveTo>
                <a:lnTo>
                  <a:pt x="777046" y="535978"/>
                </a:lnTo>
                <a:lnTo>
                  <a:pt x="0" y="436614"/>
                </a:lnTo>
                <a:lnTo>
                  <a:pt x="954125" y="419207"/>
                </a:lnTo>
                <a:lnTo>
                  <a:pt x="349128" y="287693"/>
                </a:lnTo>
                <a:lnTo>
                  <a:pt x="1296254" y="314510"/>
                </a:lnTo>
                <a:lnTo>
                  <a:pt x="904511" y="159812"/>
                </a:lnTo>
                <a:lnTo>
                  <a:pt x="1780078" y="229026"/>
                </a:lnTo>
                <a:lnTo>
                  <a:pt x="1628300" y="61685"/>
                </a:lnTo>
                <a:lnTo>
                  <a:pt x="2372649" y="168578"/>
                </a:lnTo>
                <a:lnTo>
                  <a:pt x="2471170" y="0"/>
                </a:lnTo>
                <a:lnTo>
                  <a:pt x="3033553" y="137291"/>
                </a:lnTo>
                <a:lnTo>
                  <a:pt x="3400733" y="267059"/>
                </a:lnTo>
                <a:lnTo>
                  <a:pt x="3717809" y="137291"/>
                </a:lnTo>
                <a:lnTo>
                  <a:pt x="4280192" y="0"/>
                </a:lnTo>
                <a:lnTo>
                  <a:pt x="4378713" y="168578"/>
                </a:lnTo>
                <a:lnTo>
                  <a:pt x="5123062" y="61685"/>
                </a:lnTo>
                <a:lnTo>
                  <a:pt x="4971284" y="229026"/>
                </a:lnTo>
                <a:lnTo>
                  <a:pt x="5846851" y="159812"/>
                </a:lnTo>
                <a:lnTo>
                  <a:pt x="5455108" y="314510"/>
                </a:lnTo>
                <a:lnTo>
                  <a:pt x="6402234" y="287693"/>
                </a:lnTo>
                <a:lnTo>
                  <a:pt x="5797237" y="419207"/>
                </a:lnTo>
                <a:lnTo>
                  <a:pt x="6751362" y="436614"/>
                </a:lnTo>
                <a:lnTo>
                  <a:pt x="5974316" y="535978"/>
                </a:lnTo>
                <a:lnTo>
                  <a:pt x="6432032" y="608953"/>
                </a:lnTo>
                <a:lnTo>
                  <a:pt x="5974316" y="656875"/>
                </a:lnTo>
                <a:lnTo>
                  <a:pt x="6751362" y="756239"/>
                </a:lnTo>
                <a:lnTo>
                  <a:pt x="5797237" y="773646"/>
                </a:lnTo>
                <a:lnTo>
                  <a:pt x="6402234" y="905160"/>
                </a:lnTo>
                <a:lnTo>
                  <a:pt x="5455108" y="878343"/>
                </a:lnTo>
                <a:lnTo>
                  <a:pt x="5846851" y="1033041"/>
                </a:lnTo>
                <a:lnTo>
                  <a:pt x="4971284" y="963827"/>
                </a:lnTo>
                <a:lnTo>
                  <a:pt x="5123062" y="1131168"/>
                </a:lnTo>
                <a:lnTo>
                  <a:pt x="4378713" y="1024275"/>
                </a:lnTo>
                <a:lnTo>
                  <a:pt x="4280192" y="1192853"/>
                </a:lnTo>
                <a:lnTo>
                  <a:pt x="3717809" y="1055562"/>
                </a:lnTo>
                <a:lnTo>
                  <a:pt x="3388207" y="1013477"/>
                </a:lnTo>
                <a:lnTo>
                  <a:pt x="3033553" y="1055562"/>
                </a:lnTo>
                <a:lnTo>
                  <a:pt x="2471170" y="1192853"/>
                </a:lnTo>
                <a:lnTo>
                  <a:pt x="2372649" y="1024275"/>
                </a:lnTo>
                <a:lnTo>
                  <a:pt x="1628300" y="1131168"/>
                </a:lnTo>
                <a:lnTo>
                  <a:pt x="1780078" y="963827"/>
                </a:lnTo>
                <a:lnTo>
                  <a:pt x="904511" y="1033041"/>
                </a:lnTo>
                <a:lnTo>
                  <a:pt x="1296254" y="878343"/>
                </a:lnTo>
                <a:lnTo>
                  <a:pt x="349128" y="905160"/>
                </a:lnTo>
                <a:lnTo>
                  <a:pt x="954125" y="773646"/>
                </a:lnTo>
                <a:lnTo>
                  <a:pt x="0" y="756239"/>
                </a:lnTo>
                <a:lnTo>
                  <a:pt x="777046" y="656875"/>
                </a:lnTo>
                <a:lnTo>
                  <a:pt x="407012" y="571375"/>
                </a:lnTo>
                <a:close/>
              </a:path>
            </a:pathLst>
          </a:custGeom>
          <a:solidFill>
            <a:srgbClr val="002060"/>
          </a:solidFill>
          <a:scene3d>
            <a:camera prst="orthographicFront"/>
            <a:lightRig rig="threePt" dir="t"/>
          </a:scene3d>
          <a:sp3d>
            <a:bevelT prst="convex"/>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4400" dirty="0">
                <a:solidFill>
                  <a:schemeClr val="bg1"/>
                </a:solidFill>
                <a:latin typeface="Times New Roman" panose="02020603050405020304" pitchFamily="18" charset="0"/>
                <a:cs typeface="Times New Roman" panose="02020603050405020304" pitchFamily="18" charset="0"/>
              </a:rPr>
              <a:t>Today’s </a:t>
            </a:r>
            <a:r>
              <a:rPr lang="en-US" sz="4400" dirty="0" smtClean="0">
                <a:solidFill>
                  <a:schemeClr val="bg1"/>
                </a:solidFill>
                <a:latin typeface="Times New Roman" panose="02020603050405020304" pitchFamily="18" charset="0"/>
                <a:cs typeface="Times New Roman" panose="02020603050405020304" pitchFamily="18" charset="0"/>
              </a:rPr>
              <a:t>Lesson?</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15" name="TextBox 6">
            <a:extLst>
              <a:ext uri="{FF2B5EF4-FFF2-40B4-BE49-F238E27FC236}">
                <a16:creationId xmlns="" xmlns:a16="http://schemas.microsoft.com/office/drawing/2014/main" id="{B188F7B7-B562-460A-AE86-20F5E898057D}"/>
              </a:ext>
            </a:extLst>
          </p:cNvPr>
          <p:cNvSpPr txBox="1"/>
          <p:nvPr/>
        </p:nvSpPr>
        <p:spPr>
          <a:xfrm>
            <a:off x="6172200" y="3539506"/>
            <a:ext cx="2558372" cy="895826"/>
          </a:xfrm>
          <a:prstGeom prst="downArrowCallout">
            <a:avLst>
              <a:gd name="adj1" fmla="val 122432"/>
              <a:gd name="adj2" fmla="val 61216"/>
              <a:gd name="adj3" fmla="val 25000"/>
              <a:gd name="adj4" fmla="val 64977"/>
            </a:avLst>
          </a:prstGeom>
          <a:solidFill>
            <a:schemeClr val="accent6">
              <a:lumMod val="20000"/>
              <a:lumOff val="80000"/>
            </a:schemeClr>
          </a:solidFill>
          <a:ln>
            <a:solidFill>
              <a:schemeClr val="tx1"/>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3200" b="1" dirty="0">
                <a:latin typeface="Times New Roman" panose="02020603050405020304" pitchFamily="18" charset="0"/>
                <a:cs typeface="Times New Roman" panose="02020603050405020304" pitchFamily="18" charset="0"/>
              </a:rPr>
              <a:t>Lesson</a:t>
            </a:r>
            <a:r>
              <a:rPr lang="en-US" sz="3200" b="1" dirty="0" smtClean="0">
                <a:latin typeface="Times New Roman" panose="02020603050405020304" pitchFamily="18" charset="0"/>
                <a:cs typeface="Times New Roman" panose="02020603050405020304" pitchFamily="18" charset="0"/>
              </a:rPr>
              <a:t>: Four </a:t>
            </a:r>
            <a:endParaRPr lang="en-US" sz="3200" b="1" dirty="0">
              <a:latin typeface="Times New Roman" panose="02020603050405020304" pitchFamily="18" charset="0"/>
              <a:cs typeface="Times New Roman" panose="02020603050405020304" pitchFamily="18" charset="0"/>
            </a:endParaRPr>
          </a:p>
        </p:txBody>
      </p:sp>
      <p:sp>
        <p:nvSpPr>
          <p:cNvPr id="16" name="TextBox 7">
            <a:extLst>
              <a:ext uri="{FF2B5EF4-FFF2-40B4-BE49-F238E27FC236}">
                <a16:creationId xmlns="" xmlns:a16="http://schemas.microsoft.com/office/drawing/2014/main" id="{3F61EC56-82C4-4E25-B832-CB39259CC4D9}"/>
              </a:ext>
            </a:extLst>
          </p:cNvPr>
          <p:cNvSpPr txBox="1"/>
          <p:nvPr/>
        </p:nvSpPr>
        <p:spPr>
          <a:xfrm>
            <a:off x="6172200" y="2227865"/>
            <a:ext cx="2558372" cy="895826"/>
          </a:xfrm>
          <a:prstGeom prst="downArrowCallout">
            <a:avLst>
              <a:gd name="adj1" fmla="val 122432"/>
              <a:gd name="adj2" fmla="val 61216"/>
              <a:gd name="adj3" fmla="val 32551"/>
              <a:gd name="adj4" fmla="val 64977"/>
            </a:avLst>
          </a:prstGeom>
          <a:solidFill>
            <a:schemeClr val="accent4">
              <a:lumMod val="40000"/>
              <a:lumOff val="60000"/>
            </a:schemeClr>
          </a:solidFill>
          <a:ln>
            <a:solidFill>
              <a:schemeClr val="tx1"/>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3200" b="1" dirty="0">
                <a:latin typeface="Times New Roman" panose="02020603050405020304" pitchFamily="18" charset="0"/>
                <a:cs typeface="Times New Roman" panose="02020603050405020304" pitchFamily="18" charset="0"/>
              </a:rPr>
              <a:t>Unit</a:t>
            </a:r>
            <a:r>
              <a:rPr lang="en-US" sz="3200" b="1" dirty="0" smtClean="0">
                <a:latin typeface="Times New Roman" panose="02020603050405020304" pitchFamily="18" charset="0"/>
                <a:cs typeface="Times New Roman" panose="02020603050405020304" pitchFamily="18" charset="0"/>
              </a:rPr>
              <a:t>: 14 </a:t>
            </a:r>
            <a:endParaRPr lang="en-US" sz="3200" b="1" dirty="0">
              <a:latin typeface="Times New Roman" panose="02020603050405020304" pitchFamily="18" charset="0"/>
              <a:cs typeface="Times New Roman" panose="02020603050405020304" pitchFamily="18" charset="0"/>
            </a:endParaRPr>
          </a:p>
        </p:txBody>
      </p:sp>
      <p:sp>
        <p:nvSpPr>
          <p:cNvPr id="18" name="Rectangle: Rounded Corners 13">
            <a:extLst>
              <a:ext uri="{FF2B5EF4-FFF2-40B4-BE49-F238E27FC236}">
                <a16:creationId xmlns="" xmlns:a16="http://schemas.microsoft.com/office/drawing/2014/main" id="{51A52C46-8D09-4F52-8BDA-1F2218186147}"/>
              </a:ext>
            </a:extLst>
          </p:cNvPr>
          <p:cNvSpPr/>
          <p:nvPr/>
        </p:nvSpPr>
        <p:spPr>
          <a:xfrm>
            <a:off x="54704" y="2227865"/>
            <a:ext cx="2336356" cy="3721854"/>
          </a:xfrm>
          <a:prstGeom prst="rightArrow">
            <a:avLst>
              <a:gd name="adj1" fmla="val 100000"/>
              <a:gd name="adj2" fmla="val 16856"/>
            </a:avLst>
          </a:prstGeom>
          <a:pattFill prst="pct30">
            <a:fgClr>
              <a:srgbClr val="7030A0"/>
            </a:fgClr>
            <a:bgClr>
              <a:schemeClr val="bg1"/>
            </a:bgClr>
          </a:pattFill>
          <a:ln w="63500">
            <a:solidFill>
              <a:srgbClr val="7030A0"/>
            </a:solidFill>
          </a:ln>
          <a:effectLst>
            <a:innerShdw blurRad="63500" dist="50800" dir="13500000">
              <a:prstClr val="black">
                <a:alpha val="50000"/>
              </a:prstClr>
            </a:innerShdw>
          </a:effectLst>
          <a:scene3d>
            <a:camera prst="orthographicFront"/>
            <a:lightRig rig="threePt" dir="t"/>
          </a:scene3d>
          <a:sp3d>
            <a:bevelT prst="relaxedInset"/>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50000"/>
              </a:lnSpc>
            </a:pPr>
            <a:r>
              <a:rPr lang="en-US" sz="3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Hercules</a:t>
            </a:r>
          </a:p>
        </p:txBody>
      </p:sp>
      <p:sp>
        <p:nvSpPr>
          <p:cNvPr id="20" name="Rectangle 19"/>
          <p:cNvSpPr/>
          <p:nvPr/>
        </p:nvSpPr>
        <p:spPr>
          <a:xfrm>
            <a:off x="2337263" y="1689354"/>
            <a:ext cx="3657600" cy="4025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263" y="1689354"/>
            <a:ext cx="3711397" cy="4025645"/>
          </a:xfrm>
          <a:prstGeom prst="rect">
            <a:avLst/>
          </a:prstGeom>
        </p:spPr>
      </p:pic>
    </p:spTree>
    <p:extLst>
      <p:ext uri="{BB962C8B-B14F-4D97-AF65-F5344CB8AC3E}">
        <p14:creationId xmlns:p14="http://schemas.microsoft.com/office/powerpoint/2010/main" val="19444913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smtClean="0">
                <a:solidFill>
                  <a:srgbClr val="FF0000"/>
                </a:solidFill>
                <a:latin typeface="Arial Black" pitchFamily="34" charset="0"/>
              </a:rPr>
              <a:t>Learning outcome</a:t>
            </a:r>
            <a:endParaRPr lang="en-US" sz="4800" dirty="0">
              <a:solidFill>
                <a:srgbClr val="FF0000"/>
              </a:solidFill>
              <a:latin typeface="Arial Black" pitchFamily="34" charset="0"/>
            </a:endParaRPr>
          </a:p>
        </p:txBody>
      </p:sp>
      <p:sp>
        <p:nvSpPr>
          <p:cNvPr id="3" name="Rectangle 2"/>
          <p:cNvSpPr/>
          <p:nvPr/>
        </p:nvSpPr>
        <p:spPr>
          <a:xfrm>
            <a:off x="0" y="1129145"/>
            <a:ext cx="9144000" cy="5715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lgn="ctr">
              <a:buFont typeface="Wingdings" pitchFamily="2" charset="2"/>
              <a:buChar char="q"/>
            </a:pPr>
            <a:r>
              <a:rPr lang="en-US" sz="3600" dirty="0" smtClean="0">
                <a:solidFill>
                  <a:srgbClr val="002060"/>
                </a:solidFill>
              </a:rPr>
              <a:t>Student will able to learn about Myth.	</a:t>
            </a:r>
          </a:p>
          <a:p>
            <a:pPr marL="342900" indent="-342900" algn="ctr">
              <a:buFont typeface="Wingdings" pitchFamily="2" charset="2"/>
              <a:buChar char="q"/>
            </a:pPr>
            <a:r>
              <a:rPr lang="en-US" sz="3600" dirty="0" smtClean="0">
                <a:solidFill>
                  <a:srgbClr val="002060"/>
                </a:solidFill>
              </a:rPr>
              <a:t>Able to learn about Hercules			</a:t>
            </a:r>
          </a:p>
          <a:p>
            <a:pPr marL="342900" indent="-342900" algn="ctr">
              <a:buFont typeface="Wingdings" pitchFamily="2" charset="2"/>
              <a:buChar char="q"/>
            </a:pPr>
            <a:r>
              <a:rPr lang="en-US" sz="3600" dirty="0" smtClean="0">
                <a:solidFill>
                  <a:srgbClr val="002060"/>
                </a:solidFill>
              </a:rPr>
              <a:t>Able to learn about some unknown </a:t>
            </a:r>
            <a:r>
              <a:rPr lang="en-US" sz="3600" dirty="0" smtClean="0">
                <a:solidFill>
                  <a:srgbClr val="002060"/>
                </a:solidFill>
              </a:rPr>
              <a:t>words</a:t>
            </a:r>
            <a:r>
              <a:rPr lang="en-US" sz="3600" dirty="0" smtClean="0">
                <a:solidFill>
                  <a:srgbClr val="002060"/>
                </a:solidFill>
              </a:rPr>
              <a:t>	</a:t>
            </a:r>
            <a:r>
              <a:rPr lang="en-US" sz="3600" dirty="0">
                <a:solidFill>
                  <a:srgbClr val="002060"/>
                </a:solidFill>
              </a:rPr>
              <a:t>.</a:t>
            </a:r>
            <a:endParaRPr lang="en-US" sz="3600" dirty="0" smtClean="0">
              <a:solidFill>
                <a:srgbClr val="002060"/>
              </a:solidFill>
            </a:endParaRPr>
          </a:p>
          <a:p>
            <a:pPr marL="342900" indent="-342900" algn="ctr">
              <a:buFont typeface="Wingdings" pitchFamily="2" charset="2"/>
              <a:buChar char="q"/>
            </a:pPr>
            <a:r>
              <a:rPr lang="en-US" sz="3600" dirty="0" smtClean="0">
                <a:solidFill>
                  <a:srgbClr val="002060"/>
                </a:solidFill>
              </a:rPr>
              <a:t>Able to write summary.				</a:t>
            </a:r>
          </a:p>
          <a:p>
            <a:pPr marL="342900" indent="-342900" algn="ctr">
              <a:buFont typeface="Wingdings" pitchFamily="2" charset="2"/>
              <a:buChar char="q"/>
            </a:pPr>
            <a:endParaRPr lang="en-US" sz="3600" dirty="0" smtClean="0">
              <a:solidFill>
                <a:srgbClr val="002060"/>
              </a:solidFill>
            </a:endParaRPr>
          </a:p>
          <a:p>
            <a:pPr algn="ctr"/>
            <a:endParaRPr lang="en-US" sz="3600" dirty="0" smtClean="0">
              <a:solidFill>
                <a:srgbClr val="002060"/>
              </a:solidFill>
            </a:endParaRPr>
          </a:p>
        </p:txBody>
      </p:sp>
    </p:spTree>
    <p:extLst>
      <p:ext uri="{BB962C8B-B14F-4D97-AF65-F5344CB8AC3E}">
        <p14:creationId xmlns:p14="http://schemas.microsoft.com/office/powerpoint/2010/main" val="33057782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What is myth ?</a:t>
            </a:r>
            <a:endParaRPr lang="en-US" dirty="0">
              <a:solidFill>
                <a:srgbClr val="C00000"/>
              </a:solidFill>
            </a:endParaRP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57200" y="1676400"/>
            <a:ext cx="8458200" cy="4419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4000" dirty="0" smtClean="0">
                <a:solidFill>
                  <a:srgbClr val="0000CC"/>
                </a:solidFill>
              </a:rPr>
              <a:t>Myth is a folklore genre consisting of narratives or stories that play a fundamental role in a society. The main characters in myths are usually gods demigods and supernatural humans</a:t>
            </a:r>
            <a:endParaRPr lang="en-US" sz="4000" dirty="0">
              <a:solidFill>
                <a:srgbClr val="0000CC"/>
              </a:solidFill>
            </a:endParaRPr>
          </a:p>
        </p:txBody>
      </p:sp>
    </p:spTree>
    <p:extLst>
      <p:ext uri="{BB962C8B-B14F-4D97-AF65-F5344CB8AC3E}">
        <p14:creationId xmlns:p14="http://schemas.microsoft.com/office/powerpoint/2010/main" val="2195292582"/>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7162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3600" u="sng" dirty="0">
                <a:solidFill>
                  <a:srgbClr val="FF0000"/>
                </a:solidFill>
              </a:rPr>
              <a:t>Text: </a:t>
            </a:r>
            <a:r>
              <a:rPr lang="en-US" sz="3600" dirty="0"/>
              <a:t>Hercules was the son of Jupiter and </a:t>
            </a:r>
            <a:r>
              <a:rPr lang="en-US" sz="3600" dirty="0" err="1"/>
              <a:t>Alcmena</a:t>
            </a:r>
            <a:r>
              <a:rPr lang="en-US" sz="3600" dirty="0"/>
              <a:t>. </a:t>
            </a:r>
            <a:r>
              <a:rPr lang="en-US" sz="3600" dirty="0" err="1"/>
              <a:t>Eurystheus</a:t>
            </a:r>
            <a:r>
              <a:rPr lang="en-US" sz="3600" dirty="0"/>
              <a:t>, the King of Mycenae and his cousin, made him undergo some difficult tasks, which are known in Greek myths as the twelve </a:t>
            </a:r>
            <a:r>
              <a:rPr lang="en-US" sz="3600" dirty="0" err="1"/>
              <a:t>labours</a:t>
            </a:r>
            <a:r>
              <a:rPr lang="en-US" sz="3600" dirty="0"/>
              <a:t> of Hercules’. The first involved a fight with  a lion. The valley of Nemea was being disturbed by a terrible lion and so </a:t>
            </a:r>
            <a:r>
              <a:rPr lang="en-US" sz="3600" dirty="0" err="1"/>
              <a:t>Eurystheus</a:t>
            </a:r>
            <a:r>
              <a:rPr lang="en-US" sz="3600" dirty="0"/>
              <a:t>  ordered Hercules to slay the  beast and bring him his skin. At first, Hercules tried to fight the lion with his  clubs and arrows but this took him nowhere. </a:t>
            </a:r>
            <a:r>
              <a:rPr lang="en-US" sz="3600" dirty="0" smtClean="0"/>
              <a:t> </a:t>
            </a:r>
            <a:endParaRPr lang="en-US" sz="3600" dirty="0"/>
          </a:p>
        </p:txBody>
      </p:sp>
    </p:spTree>
    <p:extLst>
      <p:ext uri="{BB962C8B-B14F-4D97-AF65-F5344CB8AC3E}">
        <p14:creationId xmlns:p14="http://schemas.microsoft.com/office/powerpoint/2010/main" val="1395028856"/>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endParaRPr lang="en-US" sz="3600" dirty="0">
              <a:solidFill>
                <a:srgbClr val="002060"/>
              </a:solidFill>
            </a:endParaRPr>
          </a:p>
          <a:p>
            <a:pPr lvl="0" algn="just"/>
            <a:endParaRPr lang="en-US" sz="3600" dirty="0">
              <a:solidFill>
                <a:srgbClr val="002060"/>
              </a:solidFill>
            </a:endParaRPr>
          </a:p>
          <a:p>
            <a:pPr lvl="0" algn="just"/>
            <a:endParaRPr lang="en-US" sz="3600" dirty="0">
              <a:solidFill>
                <a:srgbClr val="002060"/>
              </a:solidFill>
            </a:endParaRPr>
          </a:p>
          <a:p>
            <a:pPr lvl="0" algn="just"/>
            <a:endParaRPr lang="en-US" sz="3600" dirty="0">
              <a:solidFill>
                <a:srgbClr val="002060"/>
              </a:solidFill>
            </a:endParaRPr>
          </a:p>
          <a:p>
            <a:pPr lvl="0" algn="just"/>
            <a:endParaRPr lang="en-US" sz="3600" dirty="0">
              <a:solidFill>
                <a:srgbClr val="002060"/>
              </a:solidFill>
            </a:endParaRPr>
          </a:p>
          <a:p>
            <a:pPr lvl="0" algn="just"/>
            <a:endParaRPr lang="en-US" sz="3600" dirty="0">
              <a:solidFill>
                <a:srgbClr val="002060"/>
              </a:solidFill>
            </a:endParaRPr>
          </a:p>
          <a:p>
            <a:pPr lvl="0" algn="just"/>
            <a:endParaRPr lang="en-US" sz="3600" dirty="0">
              <a:solidFill>
                <a:srgbClr val="002060"/>
              </a:solidFill>
            </a:endParaRPr>
          </a:p>
          <a:p>
            <a:pPr lvl="0" algn="just"/>
            <a:r>
              <a:rPr lang="en-US" sz="3600" dirty="0">
                <a:solidFill>
                  <a:srgbClr val="002060"/>
                </a:solidFill>
              </a:rPr>
              <a:t>Then Hercules attempted a different tactic: he decided he would use his hands .He thus  managed  to slay the animal on his own, relying entirely on his immense strength. Victorious, he  returned to Mycenae carrying the dead lion on his shoulders a sight that terrified the King.</a:t>
            </a:r>
          </a:p>
          <a:p>
            <a:pPr lvl="0" algn="just"/>
            <a:endParaRPr lang="en-US" sz="3600" dirty="0">
              <a:solidFill>
                <a:srgbClr val="002060"/>
              </a:solidFill>
            </a:endParaRPr>
          </a:p>
          <a:p>
            <a:pPr lvl="0" algn="just"/>
            <a:endParaRPr lang="en-US" sz="3600" dirty="0">
              <a:solidFill>
                <a:srgbClr val="002060"/>
              </a:solidFill>
            </a:endParaRPr>
          </a:p>
          <a:p>
            <a:pPr lvl="0" algn="just"/>
            <a:endParaRPr lang="en-US" sz="3600" dirty="0">
              <a:solidFill>
                <a:srgbClr val="002060"/>
              </a:solidFill>
            </a:endParaRPr>
          </a:p>
          <a:p>
            <a:pPr lvl="0" algn="just"/>
            <a:endParaRPr lang="en-US" sz="3600" dirty="0">
              <a:solidFill>
                <a:srgbClr val="002060"/>
              </a:solidFill>
            </a:endParaRPr>
          </a:p>
          <a:p>
            <a:pPr lvl="0" algn="just"/>
            <a:endParaRPr lang="en-US" sz="3600" dirty="0">
              <a:solidFill>
                <a:srgbClr val="002060"/>
              </a:solidFill>
            </a:endParaRPr>
          </a:p>
          <a:p>
            <a:pPr lvl="0" algn="just"/>
            <a:endParaRPr lang="en-US" sz="3600" dirty="0">
              <a:solidFill>
                <a:srgbClr val="002060"/>
              </a:solidFill>
            </a:endParaRPr>
          </a:p>
          <a:p>
            <a:pPr lvl="0" algn="just"/>
            <a:endParaRPr lang="en-US" sz="3600" dirty="0">
              <a:solidFill>
                <a:srgbClr val="002060"/>
              </a:solidFill>
            </a:endParaRPr>
          </a:p>
          <a:p>
            <a:pPr lvl="0" algn="just"/>
            <a:endParaRPr lang="en-US" sz="3600" dirty="0">
              <a:solidFill>
                <a:srgbClr val="002060"/>
              </a:solidFill>
            </a:endParaRPr>
          </a:p>
          <a:p>
            <a:pPr lvl="0" algn="just"/>
            <a:endParaRPr lang="en-US" sz="3600" dirty="0">
              <a:solidFill>
                <a:srgbClr val="002060"/>
              </a:solidFill>
            </a:endParaRPr>
          </a:p>
          <a:p>
            <a:pPr lvl="0" algn="just"/>
            <a:endParaRPr lang="en-US" sz="3600" dirty="0">
              <a:solidFill>
                <a:srgbClr val="002060"/>
              </a:solidFill>
            </a:endParaRPr>
          </a:p>
        </p:txBody>
      </p:sp>
    </p:spTree>
    <p:extLst>
      <p:ext uri="{BB962C8B-B14F-4D97-AF65-F5344CB8AC3E}">
        <p14:creationId xmlns:p14="http://schemas.microsoft.com/office/powerpoint/2010/main" val="339682671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91" y="304800"/>
            <a:ext cx="7620000" cy="5500254"/>
          </a:xfrm>
          <a:prstGeom prst="rect">
            <a:avLst/>
          </a:prstGeom>
        </p:spPr>
      </p:pic>
      <p:sp>
        <p:nvSpPr>
          <p:cNvPr id="4" name="Rectangle 3"/>
          <p:cNvSpPr/>
          <p:nvPr/>
        </p:nvSpPr>
        <p:spPr>
          <a:xfrm>
            <a:off x="1295400" y="5860473"/>
            <a:ext cx="64008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u="sng" dirty="0" smtClean="0">
                <a:solidFill>
                  <a:srgbClr val="FF0000"/>
                </a:solidFill>
              </a:rPr>
              <a:t>Fight with arrows</a:t>
            </a:r>
            <a:endParaRPr lang="en-US" sz="4000" u="sng" dirty="0">
              <a:solidFill>
                <a:srgbClr val="FF0000"/>
              </a:solidFill>
            </a:endParaRPr>
          </a:p>
        </p:txBody>
      </p:sp>
    </p:spTree>
    <p:extLst>
      <p:ext uri="{BB962C8B-B14F-4D97-AF65-F5344CB8AC3E}">
        <p14:creationId xmlns:p14="http://schemas.microsoft.com/office/powerpoint/2010/main" val="81160752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57200"/>
            <a:ext cx="6731000" cy="5435600"/>
          </a:xfrm>
          <a:prstGeom prst="rect">
            <a:avLst/>
          </a:prstGeom>
        </p:spPr>
      </p:pic>
      <p:sp>
        <p:nvSpPr>
          <p:cNvPr id="4" name="Rectangle 3"/>
          <p:cNvSpPr/>
          <p:nvPr/>
        </p:nvSpPr>
        <p:spPr>
          <a:xfrm>
            <a:off x="1905000" y="5943600"/>
            <a:ext cx="5333999" cy="838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000" dirty="0" smtClean="0">
                <a:solidFill>
                  <a:srgbClr val="FF0000"/>
                </a:solidFill>
                <a:latin typeface="Arial Black" pitchFamily="34" charset="0"/>
              </a:rPr>
              <a:t>Fight with Club</a:t>
            </a:r>
            <a:endParaRPr lang="en-US" sz="4000" dirty="0">
              <a:solidFill>
                <a:srgbClr val="FF0000"/>
              </a:solidFill>
              <a:latin typeface="Arial Black" pitchFamily="34" charset="0"/>
            </a:endParaRPr>
          </a:p>
        </p:txBody>
      </p:sp>
    </p:spTree>
    <p:extLst>
      <p:ext uri="{BB962C8B-B14F-4D97-AF65-F5344CB8AC3E}">
        <p14:creationId xmlns:p14="http://schemas.microsoft.com/office/powerpoint/2010/main" val="2579959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639</Words>
  <Application>Microsoft Office PowerPoint</Application>
  <PresentationFormat>On-screen Show (4:3)</PresentationFormat>
  <Paragraphs>87</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Packager Shell Object</vt:lpstr>
      <vt:lpstr>PowerPoint Presentation</vt:lpstr>
      <vt:lpstr>Teacher’s Identity</vt:lpstr>
      <vt:lpstr>PowerPoint Presentation</vt:lpstr>
      <vt:lpstr>PowerPoint Presentation</vt:lpstr>
      <vt:lpstr>What is myth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 Meaning</vt:lpstr>
      <vt:lpstr>PowerPoint Presentation</vt:lpstr>
      <vt:lpstr>PowerPoint Presentation</vt:lpstr>
      <vt:lpstr>Thank you to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dc:creator>
  <cp:lastModifiedBy>WALTON</cp:lastModifiedBy>
  <cp:revision>63</cp:revision>
  <dcterms:created xsi:type="dcterms:W3CDTF">2020-08-04T16:42:29Z</dcterms:created>
  <dcterms:modified xsi:type="dcterms:W3CDTF">2020-08-07T19:16:55Z</dcterms:modified>
</cp:coreProperties>
</file>