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9"/>
  </p:notesMasterIdLst>
  <p:sldIdLst>
    <p:sldId id="279" r:id="rId2"/>
    <p:sldId id="280" r:id="rId3"/>
    <p:sldId id="281" r:id="rId4"/>
    <p:sldId id="278" r:id="rId5"/>
    <p:sldId id="260" r:id="rId6"/>
    <p:sldId id="270" r:id="rId7"/>
    <p:sldId id="261" r:id="rId8"/>
    <p:sldId id="268" r:id="rId9"/>
    <p:sldId id="267" r:id="rId10"/>
    <p:sldId id="283" r:id="rId11"/>
    <p:sldId id="284" r:id="rId12"/>
    <p:sldId id="265" r:id="rId13"/>
    <p:sldId id="277" r:id="rId14"/>
    <p:sldId id="263" r:id="rId15"/>
    <p:sldId id="273" r:id="rId16"/>
    <p:sldId id="272" r:id="rId17"/>
    <p:sldId id="28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408" autoAdjust="0"/>
  </p:normalViewPr>
  <p:slideViewPr>
    <p:cSldViewPr>
      <p:cViewPr varScale="1">
        <p:scale>
          <a:sx n="66" d="100"/>
          <a:sy n="66" d="100"/>
        </p:scale>
        <p:origin x="8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jp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jp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image" Target="../media/image9.jpe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1AB638-EE0A-48A9-A15E-4CA26D3C4AAA}" type="doc">
      <dgm:prSet loTypeId="urn:microsoft.com/office/officeart/2005/8/layout/radial6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1F362BE-5EDB-43C8-BC4B-A7DE6459516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dirty="0" smtClean="0">
              <a:solidFill>
                <a:srgbClr val="C00000"/>
              </a:solidFill>
            </a:rPr>
            <a:t>Family</a:t>
          </a:r>
          <a:endParaRPr lang="en-US" dirty="0">
            <a:solidFill>
              <a:srgbClr val="C00000"/>
            </a:solidFill>
          </a:endParaRPr>
        </a:p>
      </dgm:t>
    </dgm:pt>
    <dgm:pt modelId="{3C8D4B1D-BB8C-4289-9F5E-A5410EA445B2}" type="parTrans" cxnId="{2F911FF9-3E79-42EA-B984-9976BE9C15B4}">
      <dgm:prSet/>
      <dgm:spPr/>
      <dgm:t>
        <a:bodyPr/>
        <a:lstStyle/>
        <a:p>
          <a:endParaRPr lang="en-US"/>
        </a:p>
      </dgm:t>
    </dgm:pt>
    <dgm:pt modelId="{DF006125-4781-4873-9A1D-FB9B60EE0710}" type="sibTrans" cxnId="{2F911FF9-3E79-42EA-B984-9976BE9C15B4}">
      <dgm:prSet/>
      <dgm:spPr/>
      <dgm:t>
        <a:bodyPr/>
        <a:lstStyle/>
        <a:p>
          <a:endParaRPr lang="en-US"/>
        </a:p>
      </dgm:t>
    </dgm:pt>
    <dgm:pt modelId="{DEA6BAE7-E510-4A97-B1FA-47E4071765C5}">
      <dgm:prSet phldrT="[Text]" custT="1"/>
      <dgm:spPr/>
      <dgm:t>
        <a:bodyPr/>
        <a:lstStyle/>
        <a:p>
          <a:r>
            <a:rPr lang="en-US" sz="4400" dirty="0" smtClean="0"/>
            <a:t>Mother</a:t>
          </a:r>
          <a:endParaRPr lang="en-US" sz="4400" dirty="0"/>
        </a:p>
      </dgm:t>
    </dgm:pt>
    <dgm:pt modelId="{69A197DD-468A-4B5E-8AB3-FD758AFAE254}" type="parTrans" cxnId="{9E90F32F-3825-414E-9B46-DA5E686C2AF8}">
      <dgm:prSet/>
      <dgm:spPr/>
      <dgm:t>
        <a:bodyPr/>
        <a:lstStyle/>
        <a:p>
          <a:endParaRPr lang="en-US"/>
        </a:p>
      </dgm:t>
    </dgm:pt>
    <dgm:pt modelId="{F6154AB1-7D71-44DB-A2D4-06F581E2C4DE}" type="sibTrans" cxnId="{9E90F32F-3825-414E-9B46-DA5E686C2AF8}">
      <dgm:prSet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endParaRPr lang="en-US"/>
        </a:p>
      </dgm:t>
    </dgm:pt>
    <dgm:pt modelId="{FEFF3B21-5A0F-4DD0-AEA1-8894C638B3A0}">
      <dgm:prSet phldrT="[Text]"/>
      <dgm:spPr/>
      <dgm:t>
        <a:bodyPr/>
        <a:lstStyle/>
        <a:p>
          <a:r>
            <a:rPr lang="en-US" dirty="0" smtClean="0"/>
            <a:t>Daughter</a:t>
          </a:r>
          <a:endParaRPr lang="en-US" dirty="0"/>
        </a:p>
      </dgm:t>
    </dgm:pt>
    <dgm:pt modelId="{31C80E24-A7AE-40DD-83C1-950187AAA2E7}" type="parTrans" cxnId="{AC4E2F05-BDAA-41E6-AD8B-0B39A0FB6AE2}">
      <dgm:prSet/>
      <dgm:spPr/>
      <dgm:t>
        <a:bodyPr/>
        <a:lstStyle/>
        <a:p>
          <a:endParaRPr lang="en-US"/>
        </a:p>
      </dgm:t>
    </dgm:pt>
    <dgm:pt modelId="{CFCB504A-5A4E-405F-ADB6-BE5A66BB668C}" type="sibTrans" cxnId="{AC4E2F05-BDAA-41E6-AD8B-0B39A0FB6AE2}">
      <dgm:prSet/>
      <dgm:spPr/>
      <dgm:t>
        <a:bodyPr/>
        <a:lstStyle/>
        <a:p>
          <a:endParaRPr lang="en-US"/>
        </a:p>
      </dgm:t>
    </dgm:pt>
    <dgm:pt modelId="{84BB0EFC-E2F9-4BCF-8E5F-6985A916A40C}">
      <dgm:prSet phldrT="[Text]"/>
      <dgm:spPr/>
      <dgm:t>
        <a:bodyPr/>
        <a:lstStyle/>
        <a:p>
          <a:pPr algn="r"/>
          <a:r>
            <a:rPr lang="en-US" dirty="0" smtClean="0"/>
            <a:t>    Son	</a:t>
          </a:r>
          <a:endParaRPr lang="en-US" dirty="0"/>
        </a:p>
      </dgm:t>
    </dgm:pt>
    <dgm:pt modelId="{3207DDEB-6300-4636-A311-DF438EACB2BA}" type="parTrans" cxnId="{27C1E706-6EFB-4CB3-AB11-862EC6C1E21D}">
      <dgm:prSet/>
      <dgm:spPr/>
      <dgm:t>
        <a:bodyPr/>
        <a:lstStyle/>
        <a:p>
          <a:endParaRPr lang="en-US"/>
        </a:p>
      </dgm:t>
    </dgm:pt>
    <dgm:pt modelId="{BFA1C212-584C-4027-BB38-129CEFE5456F}" type="sibTrans" cxnId="{27C1E706-6EFB-4CB3-AB11-862EC6C1E21D}">
      <dgm:prSet/>
      <dgm:spPr/>
      <dgm:t>
        <a:bodyPr/>
        <a:lstStyle/>
        <a:p>
          <a:endParaRPr lang="en-US"/>
        </a:p>
      </dgm:t>
    </dgm:pt>
    <dgm:pt modelId="{492AB829-A6CF-4567-8AF1-AE8BDC91D601}">
      <dgm:prSet phldrT="[Text]"/>
      <dgm:spPr/>
      <dgm:t>
        <a:bodyPr/>
        <a:lstStyle/>
        <a:p>
          <a:r>
            <a:rPr lang="en-US" smtClean="0"/>
            <a:t>Father</a:t>
          </a:r>
          <a:endParaRPr lang="en-US" dirty="0"/>
        </a:p>
      </dgm:t>
    </dgm:pt>
    <dgm:pt modelId="{31FFB030-E0E9-4A81-9386-8CE117B2F733}" type="parTrans" cxnId="{5CAD8A7E-391F-4957-A9DE-49615C51BC89}">
      <dgm:prSet/>
      <dgm:spPr/>
      <dgm:t>
        <a:bodyPr/>
        <a:lstStyle/>
        <a:p>
          <a:endParaRPr lang="en-US"/>
        </a:p>
      </dgm:t>
    </dgm:pt>
    <dgm:pt modelId="{95379491-DA28-4DDA-B6C5-3E810A757F0E}" type="sibTrans" cxnId="{5CAD8A7E-391F-4957-A9DE-49615C51BC89}">
      <dgm:prSet/>
      <dgm:spPr/>
      <dgm:t>
        <a:bodyPr/>
        <a:lstStyle/>
        <a:p>
          <a:endParaRPr lang="en-US"/>
        </a:p>
      </dgm:t>
    </dgm:pt>
    <dgm:pt modelId="{F8E3428A-B9C8-4462-B695-2957D321BBDE}" type="pres">
      <dgm:prSet presAssocID="{9E1AB638-EE0A-48A9-A15E-4CA26D3C4AA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880D6A4-4E97-44D5-ACE5-F34087CB40F6}" type="pres">
      <dgm:prSet presAssocID="{01F362BE-5EDB-43C8-BC4B-A7DE64595161}" presName="centerShape" presStyleLbl="node0" presStyleIdx="0" presStyleCnt="1" custScaleX="135330" custScaleY="110862" custLinFactNeighborX="-4999" custLinFactNeighborY="1204"/>
      <dgm:spPr/>
    </dgm:pt>
    <dgm:pt modelId="{2932B2C8-B87E-486C-9FCE-82EB9A01275E}" type="pres">
      <dgm:prSet presAssocID="{DEA6BAE7-E510-4A97-B1FA-47E4071765C5}" presName="node" presStyleLbl="node1" presStyleIdx="0" presStyleCnt="4" custScaleX="215804" custScaleY="136211" custRadScaleRad="101791" custRadScaleInc="-763">
        <dgm:presLayoutVars>
          <dgm:bulletEnabled val="1"/>
        </dgm:presLayoutVars>
      </dgm:prSet>
      <dgm:spPr/>
    </dgm:pt>
    <dgm:pt modelId="{8F095EA7-2386-4F8F-90A3-86AE5174F443}" type="pres">
      <dgm:prSet presAssocID="{DEA6BAE7-E510-4A97-B1FA-47E4071765C5}" presName="dummy" presStyleCnt="0"/>
      <dgm:spPr/>
    </dgm:pt>
    <dgm:pt modelId="{7259DEB6-EB23-46E1-8EAE-475B28D322E0}" type="pres">
      <dgm:prSet presAssocID="{F6154AB1-7D71-44DB-A2D4-06F581E2C4DE}" presName="sibTrans" presStyleLbl="sibTrans2D1" presStyleIdx="0" presStyleCnt="4" custLinFactNeighborX="-1647" custLinFactNeighborY="428"/>
      <dgm:spPr/>
    </dgm:pt>
    <dgm:pt modelId="{965D36C4-07C4-44B8-94C8-2E87A3E0FB41}" type="pres">
      <dgm:prSet presAssocID="{FEFF3B21-5A0F-4DD0-AEA1-8894C638B3A0}" presName="node" presStyleLbl="node1" presStyleIdx="1" presStyleCnt="4" custScaleX="184830" custScaleY="147496" custRadScaleRad="123116" custRadScaleInc="19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C9EA22-B0FE-45FD-B7EC-5830CB8D96DE}" type="pres">
      <dgm:prSet presAssocID="{FEFF3B21-5A0F-4DD0-AEA1-8894C638B3A0}" presName="dummy" presStyleCnt="0"/>
      <dgm:spPr/>
    </dgm:pt>
    <dgm:pt modelId="{D811E15D-D44C-408D-BDF4-8AC5C0DE988E}" type="pres">
      <dgm:prSet presAssocID="{CFCB504A-5A4E-405F-ADB6-BE5A66BB668C}" presName="sibTrans" presStyleLbl="sibTrans2D1" presStyleIdx="1" presStyleCnt="4"/>
      <dgm:spPr/>
    </dgm:pt>
    <dgm:pt modelId="{7DBE0F27-8390-4A71-866F-085F4FD062EE}" type="pres">
      <dgm:prSet presAssocID="{84BB0EFC-E2F9-4BCF-8E5F-6985A916A40C}" presName="node" presStyleLbl="node1" presStyleIdx="2" presStyleCnt="4" custScaleX="164005" custScaleY="1242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93CB06-6788-4C21-8CE0-73136B83E4EF}" type="pres">
      <dgm:prSet presAssocID="{84BB0EFC-E2F9-4BCF-8E5F-6985A916A40C}" presName="dummy" presStyleCnt="0"/>
      <dgm:spPr/>
    </dgm:pt>
    <dgm:pt modelId="{A8871AF4-026C-4A24-A3F7-9A23E096E231}" type="pres">
      <dgm:prSet presAssocID="{BFA1C212-584C-4027-BB38-129CEFE5456F}" presName="sibTrans" presStyleLbl="sibTrans2D1" presStyleIdx="2" presStyleCnt="4"/>
      <dgm:spPr/>
    </dgm:pt>
    <dgm:pt modelId="{6904011D-E6CE-4E08-9D2C-2D5A1E1AF52D}" type="pres">
      <dgm:prSet presAssocID="{492AB829-A6CF-4567-8AF1-AE8BDC91D601}" presName="node" presStyleLbl="node1" presStyleIdx="3" presStyleCnt="4" custScaleX="176452" custScaleY="158250" custRadScaleRad="130251" custRadScaleInc="133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DA649E-543F-48F2-B128-BCD3701A60F8}" type="pres">
      <dgm:prSet presAssocID="{492AB829-A6CF-4567-8AF1-AE8BDC91D601}" presName="dummy" presStyleCnt="0"/>
      <dgm:spPr/>
    </dgm:pt>
    <dgm:pt modelId="{AE76FDBF-0D7B-4043-B00C-DDBA63118627}" type="pres">
      <dgm:prSet presAssocID="{95379491-DA28-4DDA-B6C5-3E810A757F0E}" presName="sibTrans" presStyleLbl="sibTrans2D1" presStyleIdx="3" presStyleCnt="4"/>
      <dgm:spPr/>
    </dgm:pt>
  </dgm:ptLst>
  <dgm:cxnLst>
    <dgm:cxn modelId="{9719F156-4A96-4E7A-8E9E-06E066DAD383}" type="presOf" srcId="{F6154AB1-7D71-44DB-A2D4-06F581E2C4DE}" destId="{7259DEB6-EB23-46E1-8EAE-475B28D322E0}" srcOrd="0" destOrd="0" presId="urn:microsoft.com/office/officeart/2005/8/layout/radial6"/>
    <dgm:cxn modelId="{2F911FF9-3E79-42EA-B984-9976BE9C15B4}" srcId="{9E1AB638-EE0A-48A9-A15E-4CA26D3C4AAA}" destId="{01F362BE-5EDB-43C8-BC4B-A7DE64595161}" srcOrd="0" destOrd="0" parTransId="{3C8D4B1D-BB8C-4289-9F5E-A5410EA445B2}" sibTransId="{DF006125-4781-4873-9A1D-FB9B60EE0710}"/>
    <dgm:cxn modelId="{056A8C1D-E808-48F5-8B27-83FDEA9AD7CB}" type="presOf" srcId="{95379491-DA28-4DDA-B6C5-3E810A757F0E}" destId="{AE76FDBF-0D7B-4043-B00C-DDBA63118627}" srcOrd="0" destOrd="0" presId="urn:microsoft.com/office/officeart/2005/8/layout/radial6"/>
    <dgm:cxn modelId="{27C1E706-6EFB-4CB3-AB11-862EC6C1E21D}" srcId="{01F362BE-5EDB-43C8-BC4B-A7DE64595161}" destId="{84BB0EFC-E2F9-4BCF-8E5F-6985A916A40C}" srcOrd="2" destOrd="0" parTransId="{3207DDEB-6300-4636-A311-DF438EACB2BA}" sibTransId="{BFA1C212-584C-4027-BB38-129CEFE5456F}"/>
    <dgm:cxn modelId="{AC4E2F05-BDAA-41E6-AD8B-0B39A0FB6AE2}" srcId="{01F362BE-5EDB-43C8-BC4B-A7DE64595161}" destId="{FEFF3B21-5A0F-4DD0-AEA1-8894C638B3A0}" srcOrd="1" destOrd="0" parTransId="{31C80E24-A7AE-40DD-83C1-950187AAA2E7}" sibTransId="{CFCB504A-5A4E-405F-ADB6-BE5A66BB668C}"/>
    <dgm:cxn modelId="{5EE05652-A39E-4FCB-87C9-23FA8B8F6CD5}" type="presOf" srcId="{BFA1C212-584C-4027-BB38-129CEFE5456F}" destId="{A8871AF4-026C-4A24-A3F7-9A23E096E231}" srcOrd="0" destOrd="0" presId="urn:microsoft.com/office/officeart/2005/8/layout/radial6"/>
    <dgm:cxn modelId="{0C753DEF-958B-451C-BA9B-F2A4682A3553}" type="presOf" srcId="{9E1AB638-EE0A-48A9-A15E-4CA26D3C4AAA}" destId="{F8E3428A-B9C8-4462-B695-2957D321BBDE}" srcOrd="0" destOrd="0" presId="urn:microsoft.com/office/officeart/2005/8/layout/radial6"/>
    <dgm:cxn modelId="{240BDEE9-4C4B-4608-99FE-0F8EB6FFCCF7}" type="presOf" srcId="{CFCB504A-5A4E-405F-ADB6-BE5A66BB668C}" destId="{D811E15D-D44C-408D-BDF4-8AC5C0DE988E}" srcOrd="0" destOrd="0" presId="urn:microsoft.com/office/officeart/2005/8/layout/radial6"/>
    <dgm:cxn modelId="{5CAD8A7E-391F-4957-A9DE-49615C51BC89}" srcId="{01F362BE-5EDB-43C8-BC4B-A7DE64595161}" destId="{492AB829-A6CF-4567-8AF1-AE8BDC91D601}" srcOrd="3" destOrd="0" parTransId="{31FFB030-E0E9-4A81-9386-8CE117B2F733}" sibTransId="{95379491-DA28-4DDA-B6C5-3E810A757F0E}"/>
    <dgm:cxn modelId="{C3043278-D63A-4C59-A592-4E3B515233A4}" type="presOf" srcId="{01F362BE-5EDB-43C8-BC4B-A7DE64595161}" destId="{1880D6A4-4E97-44D5-ACE5-F34087CB40F6}" srcOrd="0" destOrd="0" presId="urn:microsoft.com/office/officeart/2005/8/layout/radial6"/>
    <dgm:cxn modelId="{6454CFAB-1393-473F-9719-09025FEE3444}" type="presOf" srcId="{492AB829-A6CF-4567-8AF1-AE8BDC91D601}" destId="{6904011D-E6CE-4E08-9D2C-2D5A1E1AF52D}" srcOrd="0" destOrd="0" presId="urn:microsoft.com/office/officeart/2005/8/layout/radial6"/>
    <dgm:cxn modelId="{A5EA3533-31EA-44FD-AA78-778BF5504E10}" type="presOf" srcId="{DEA6BAE7-E510-4A97-B1FA-47E4071765C5}" destId="{2932B2C8-B87E-486C-9FCE-82EB9A01275E}" srcOrd="0" destOrd="0" presId="urn:microsoft.com/office/officeart/2005/8/layout/radial6"/>
    <dgm:cxn modelId="{9E90F32F-3825-414E-9B46-DA5E686C2AF8}" srcId="{01F362BE-5EDB-43C8-BC4B-A7DE64595161}" destId="{DEA6BAE7-E510-4A97-B1FA-47E4071765C5}" srcOrd="0" destOrd="0" parTransId="{69A197DD-468A-4B5E-8AB3-FD758AFAE254}" sibTransId="{F6154AB1-7D71-44DB-A2D4-06F581E2C4DE}"/>
    <dgm:cxn modelId="{7DCEE79D-1A64-457D-9D16-FAC785DDE577}" type="presOf" srcId="{FEFF3B21-5A0F-4DD0-AEA1-8894C638B3A0}" destId="{965D36C4-07C4-44B8-94C8-2E87A3E0FB41}" srcOrd="0" destOrd="0" presId="urn:microsoft.com/office/officeart/2005/8/layout/radial6"/>
    <dgm:cxn modelId="{1E4A864C-6B82-4724-A51C-A26766A3C457}" type="presOf" srcId="{84BB0EFC-E2F9-4BCF-8E5F-6985A916A40C}" destId="{7DBE0F27-8390-4A71-866F-085F4FD062EE}" srcOrd="0" destOrd="0" presId="urn:microsoft.com/office/officeart/2005/8/layout/radial6"/>
    <dgm:cxn modelId="{18DF9186-3AF8-4D8C-923D-E13A928AE548}" type="presParOf" srcId="{F8E3428A-B9C8-4462-B695-2957D321BBDE}" destId="{1880D6A4-4E97-44D5-ACE5-F34087CB40F6}" srcOrd="0" destOrd="0" presId="urn:microsoft.com/office/officeart/2005/8/layout/radial6"/>
    <dgm:cxn modelId="{E4C5BD98-E728-4C9C-A127-AF029F83614C}" type="presParOf" srcId="{F8E3428A-B9C8-4462-B695-2957D321BBDE}" destId="{2932B2C8-B87E-486C-9FCE-82EB9A01275E}" srcOrd="1" destOrd="0" presId="urn:microsoft.com/office/officeart/2005/8/layout/radial6"/>
    <dgm:cxn modelId="{96636735-94DB-428D-BB04-096E194FC3F6}" type="presParOf" srcId="{F8E3428A-B9C8-4462-B695-2957D321BBDE}" destId="{8F095EA7-2386-4F8F-90A3-86AE5174F443}" srcOrd="2" destOrd="0" presId="urn:microsoft.com/office/officeart/2005/8/layout/radial6"/>
    <dgm:cxn modelId="{31FF3267-EF07-4023-8F0F-1B82C33DEF57}" type="presParOf" srcId="{F8E3428A-B9C8-4462-B695-2957D321BBDE}" destId="{7259DEB6-EB23-46E1-8EAE-475B28D322E0}" srcOrd="3" destOrd="0" presId="urn:microsoft.com/office/officeart/2005/8/layout/radial6"/>
    <dgm:cxn modelId="{4955A647-88DF-46B6-B818-38191B6A8496}" type="presParOf" srcId="{F8E3428A-B9C8-4462-B695-2957D321BBDE}" destId="{965D36C4-07C4-44B8-94C8-2E87A3E0FB41}" srcOrd="4" destOrd="0" presId="urn:microsoft.com/office/officeart/2005/8/layout/radial6"/>
    <dgm:cxn modelId="{38478BE3-35C7-4705-9E26-C46E6292C904}" type="presParOf" srcId="{F8E3428A-B9C8-4462-B695-2957D321BBDE}" destId="{19C9EA22-B0FE-45FD-B7EC-5830CB8D96DE}" srcOrd="5" destOrd="0" presId="urn:microsoft.com/office/officeart/2005/8/layout/radial6"/>
    <dgm:cxn modelId="{BE155434-5176-4B12-A848-434B290FC673}" type="presParOf" srcId="{F8E3428A-B9C8-4462-B695-2957D321BBDE}" destId="{D811E15D-D44C-408D-BDF4-8AC5C0DE988E}" srcOrd="6" destOrd="0" presId="urn:microsoft.com/office/officeart/2005/8/layout/radial6"/>
    <dgm:cxn modelId="{D1425E7E-6524-46C4-93C0-22E8076529FD}" type="presParOf" srcId="{F8E3428A-B9C8-4462-B695-2957D321BBDE}" destId="{7DBE0F27-8390-4A71-866F-085F4FD062EE}" srcOrd="7" destOrd="0" presId="urn:microsoft.com/office/officeart/2005/8/layout/radial6"/>
    <dgm:cxn modelId="{2778FEF5-E53F-4E55-A07D-77C00439A72A}" type="presParOf" srcId="{F8E3428A-B9C8-4462-B695-2957D321BBDE}" destId="{1D93CB06-6788-4C21-8CE0-73136B83E4EF}" srcOrd="8" destOrd="0" presId="urn:microsoft.com/office/officeart/2005/8/layout/radial6"/>
    <dgm:cxn modelId="{32ECD795-B791-426B-9C9D-91C6B7E00F55}" type="presParOf" srcId="{F8E3428A-B9C8-4462-B695-2957D321BBDE}" destId="{A8871AF4-026C-4A24-A3F7-9A23E096E231}" srcOrd="9" destOrd="0" presId="urn:microsoft.com/office/officeart/2005/8/layout/radial6"/>
    <dgm:cxn modelId="{C449970C-BE3E-4164-817C-3D41C6055A80}" type="presParOf" srcId="{F8E3428A-B9C8-4462-B695-2957D321BBDE}" destId="{6904011D-E6CE-4E08-9D2C-2D5A1E1AF52D}" srcOrd="10" destOrd="0" presId="urn:microsoft.com/office/officeart/2005/8/layout/radial6"/>
    <dgm:cxn modelId="{D70D9A03-D3F2-4C82-88E1-F8C20FF0D8D7}" type="presParOf" srcId="{F8E3428A-B9C8-4462-B695-2957D321BBDE}" destId="{9CDA649E-543F-48F2-B128-BCD3701A60F8}" srcOrd="11" destOrd="0" presId="urn:microsoft.com/office/officeart/2005/8/layout/radial6"/>
    <dgm:cxn modelId="{CE7382A7-916C-4A91-986E-E5BBB42846AE}" type="presParOf" srcId="{F8E3428A-B9C8-4462-B695-2957D321BBDE}" destId="{AE76FDBF-0D7B-4043-B00C-DDBA63118627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1AB638-EE0A-48A9-A15E-4CA26D3C4AAA}" type="doc">
      <dgm:prSet loTypeId="urn:microsoft.com/office/officeart/2005/8/layout/radial6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1F362BE-5EDB-43C8-BC4B-A7DE6459516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dirty="0" smtClean="0">
              <a:solidFill>
                <a:srgbClr val="C00000"/>
              </a:solidFill>
            </a:rPr>
            <a:t>Family</a:t>
          </a:r>
          <a:endParaRPr lang="en-US" dirty="0">
            <a:solidFill>
              <a:srgbClr val="C00000"/>
            </a:solidFill>
          </a:endParaRPr>
        </a:p>
      </dgm:t>
    </dgm:pt>
    <dgm:pt modelId="{3C8D4B1D-BB8C-4289-9F5E-A5410EA445B2}" type="parTrans" cxnId="{2F911FF9-3E79-42EA-B984-9976BE9C15B4}">
      <dgm:prSet/>
      <dgm:spPr/>
      <dgm:t>
        <a:bodyPr/>
        <a:lstStyle/>
        <a:p>
          <a:endParaRPr lang="en-US"/>
        </a:p>
      </dgm:t>
    </dgm:pt>
    <dgm:pt modelId="{DF006125-4781-4873-9A1D-FB9B60EE0710}" type="sibTrans" cxnId="{2F911FF9-3E79-42EA-B984-9976BE9C15B4}">
      <dgm:prSet/>
      <dgm:spPr/>
      <dgm:t>
        <a:bodyPr/>
        <a:lstStyle/>
        <a:p>
          <a:endParaRPr lang="en-US"/>
        </a:p>
      </dgm:t>
    </dgm:pt>
    <dgm:pt modelId="{DEA6BAE7-E510-4A97-B1FA-47E4071765C5}">
      <dgm:prSet phldrT="[Text]" custT="1"/>
      <dgm:spPr/>
      <dgm:t>
        <a:bodyPr/>
        <a:lstStyle/>
        <a:p>
          <a:r>
            <a:rPr lang="en-US" sz="3600" dirty="0" smtClean="0"/>
            <a:t>Mother</a:t>
          </a:r>
          <a:endParaRPr lang="en-US" sz="3600" dirty="0"/>
        </a:p>
      </dgm:t>
    </dgm:pt>
    <dgm:pt modelId="{69A197DD-468A-4B5E-8AB3-FD758AFAE254}" type="parTrans" cxnId="{9E90F32F-3825-414E-9B46-DA5E686C2AF8}">
      <dgm:prSet/>
      <dgm:spPr/>
      <dgm:t>
        <a:bodyPr/>
        <a:lstStyle/>
        <a:p>
          <a:endParaRPr lang="en-US"/>
        </a:p>
      </dgm:t>
    </dgm:pt>
    <dgm:pt modelId="{F6154AB1-7D71-44DB-A2D4-06F581E2C4DE}" type="sibTrans" cxnId="{9E90F32F-3825-414E-9B46-DA5E686C2AF8}">
      <dgm:prSet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endParaRPr lang="en-US"/>
        </a:p>
      </dgm:t>
    </dgm:pt>
    <dgm:pt modelId="{FEFF3B21-5A0F-4DD0-AEA1-8894C638B3A0}">
      <dgm:prSet phldrT="[Text]" custT="1"/>
      <dgm:spPr/>
      <dgm:t>
        <a:bodyPr/>
        <a:lstStyle/>
        <a:p>
          <a:r>
            <a:rPr lang="en-US" sz="3200" dirty="0" smtClean="0"/>
            <a:t>Daughter</a:t>
          </a:r>
          <a:endParaRPr lang="en-US" sz="3200" dirty="0"/>
        </a:p>
      </dgm:t>
    </dgm:pt>
    <dgm:pt modelId="{31C80E24-A7AE-40DD-83C1-950187AAA2E7}" type="parTrans" cxnId="{AC4E2F05-BDAA-41E6-AD8B-0B39A0FB6AE2}">
      <dgm:prSet/>
      <dgm:spPr/>
      <dgm:t>
        <a:bodyPr/>
        <a:lstStyle/>
        <a:p>
          <a:endParaRPr lang="en-US"/>
        </a:p>
      </dgm:t>
    </dgm:pt>
    <dgm:pt modelId="{CFCB504A-5A4E-405F-ADB6-BE5A66BB668C}" type="sibTrans" cxnId="{AC4E2F05-BDAA-41E6-AD8B-0B39A0FB6AE2}">
      <dgm:prSet/>
      <dgm:spPr/>
      <dgm:t>
        <a:bodyPr/>
        <a:lstStyle/>
        <a:p>
          <a:endParaRPr lang="en-US"/>
        </a:p>
      </dgm:t>
    </dgm:pt>
    <dgm:pt modelId="{84BB0EFC-E2F9-4BCF-8E5F-6985A916A40C}">
      <dgm:prSet phldrT="[Text]" custT="1"/>
      <dgm:spPr/>
      <dgm:t>
        <a:bodyPr/>
        <a:lstStyle/>
        <a:p>
          <a:pPr algn="r"/>
          <a:r>
            <a:rPr lang="en-US" sz="2900" dirty="0" smtClean="0"/>
            <a:t> </a:t>
          </a:r>
          <a:r>
            <a:rPr lang="en-US" sz="5400" dirty="0" smtClean="0"/>
            <a:t>Son</a:t>
          </a:r>
          <a:r>
            <a:rPr lang="en-US" sz="2900" dirty="0" smtClean="0"/>
            <a:t>	</a:t>
          </a:r>
          <a:endParaRPr lang="en-US" sz="2900" dirty="0"/>
        </a:p>
      </dgm:t>
    </dgm:pt>
    <dgm:pt modelId="{3207DDEB-6300-4636-A311-DF438EACB2BA}" type="parTrans" cxnId="{27C1E706-6EFB-4CB3-AB11-862EC6C1E21D}">
      <dgm:prSet/>
      <dgm:spPr/>
      <dgm:t>
        <a:bodyPr/>
        <a:lstStyle/>
        <a:p>
          <a:endParaRPr lang="en-US"/>
        </a:p>
      </dgm:t>
    </dgm:pt>
    <dgm:pt modelId="{BFA1C212-584C-4027-BB38-129CEFE5456F}" type="sibTrans" cxnId="{27C1E706-6EFB-4CB3-AB11-862EC6C1E21D}">
      <dgm:prSet/>
      <dgm:spPr/>
      <dgm:t>
        <a:bodyPr/>
        <a:lstStyle/>
        <a:p>
          <a:endParaRPr lang="en-US"/>
        </a:p>
      </dgm:t>
    </dgm:pt>
    <dgm:pt modelId="{492AB829-A6CF-4567-8AF1-AE8BDC91D601}">
      <dgm:prSet phldrT="[Text]"/>
      <dgm:spPr/>
      <dgm:t>
        <a:bodyPr/>
        <a:lstStyle/>
        <a:p>
          <a:r>
            <a:rPr lang="en-US" dirty="0" smtClean="0"/>
            <a:t>Father</a:t>
          </a:r>
          <a:endParaRPr lang="en-US" dirty="0"/>
        </a:p>
      </dgm:t>
    </dgm:pt>
    <dgm:pt modelId="{31FFB030-E0E9-4A81-9386-8CE117B2F733}" type="parTrans" cxnId="{5CAD8A7E-391F-4957-A9DE-49615C51BC89}">
      <dgm:prSet/>
      <dgm:spPr/>
      <dgm:t>
        <a:bodyPr/>
        <a:lstStyle/>
        <a:p>
          <a:endParaRPr lang="en-US"/>
        </a:p>
      </dgm:t>
    </dgm:pt>
    <dgm:pt modelId="{95379491-DA28-4DDA-B6C5-3E810A757F0E}" type="sibTrans" cxnId="{5CAD8A7E-391F-4957-A9DE-49615C51BC89}">
      <dgm:prSet/>
      <dgm:spPr/>
      <dgm:t>
        <a:bodyPr/>
        <a:lstStyle/>
        <a:p>
          <a:endParaRPr lang="en-US"/>
        </a:p>
      </dgm:t>
    </dgm:pt>
    <dgm:pt modelId="{294589AF-13CA-4DDE-9539-54E9A748E542}">
      <dgm:prSet custT="1"/>
      <dgm:spPr/>
      <dgm:t>
        <a:bodyPr/>
        <a:lstStyle/>
        <a:p>
          <a:r>
            <a:rPr lang="en-US" sz="3600" dirty="0" smtClean="0"/>
            <a:t>Grandfather</a:t>
          </a:r>
          <a:r>
            <a:rPr lang="en-US" sz="1400" dirty="0" smtClean="0"/>
            <a:t>	</a:t>
          </a:r>
          <a:endParaRPr lang="en-US" sz="1400" dirty="0"/>
        </a:p>
      </dgm:t>
    </dgm:pt>
    <dgm:pt modelId="{B9F74605-C5F3-454E-82D4-65A7468019E9}" type="parTrans" cxnId="{F90F0451-B0BC-417E-B7C9-8A8C703A0924}">
      <dgm:prSet/>
      <dgm:spPr/>
      <dgm:t>
        <a:bodyPr/>
        <a:lstStyle/>
        <a:p>
          <a:endParaRPr lang="en-US"/>
        </a:p>
      </dgm:t>
    </dgm:pt>
    <dgm:pt modelId="{ADFB3309-1C5C-4390-9058-FDF69D2ABB64}" type="sibTrans" cxnId="{F90F0451-B0BC-417E-B7C9-8A8C703A0924}">
      <dgm:prSet/>
      <dgm:spPr/>
      <dgm:t>
        <a:bodyPr/>
        <a:lstStyle/>
        <a:p>
          <a:endParaRPr lang="en-US"/>
        </a:p>
      </dgm:t>
    </dgm:pt>
    <dgm:pt modelId="{7C57D710-B1BC-4F58-B88B-FF8BC62F0551}">
      <dgm:prSet custT="1"/>
      <dgm:spPr/>
      <dgm:t>
        <a:bodyPr/>
        <a:lstStyle/>
        <a:p>
          <a:r>
            <a:rPr lang="en-US" sz="3200" dirty="0" smtClean="0"/>
            <a:t>Grandmother</a:t>
          </a:r>
          <a:endParaRPr lang="en-US" sz="3200" dirty="0"/>
        </a:p>
      </dgm:t>
    </dgm:pt>
    <dgm:pt modelId="{635753DB-CE47-41F9-AFCF-535F9247A68A}" type="parTrans" cxnId="{1CB22451-03DF-4196-A9CF-7F6AD01AB02D}">
      <dgm:prSet/>
      <dgm:spPr/>
      <dgm:t>
        <a:bodyPr/>
        <a:lstStyle/>
        <a:p>
          <a:endParaRPr lang="en-US"/>
        </a:p>
      </dgm:t>
    </dgm:pt>
    <dgm:pt modelId="{66C1CC90-999E-4B46-9B77-3CAF34558B56}" type="sibTrans" cxnId="{1CB22451-03DF-4196-A9CF-7F6AD01AB02D}">
      <dgm:prSet/>
      <dgm:spPr/>
      <dgm:t>
        <a:bodyPr/>
        <a:lstStyle/>
        <a:p>
          <a:endParaRPr lang="en-US"/>
        </a:p>
      </dgm:t>
    </dgm:pt>
    <dgm:pt modelId="{F8E3428A-B9C8-4462-B695-2957D321BBDE}" type="pres">
      <dgm:prSet presAssocID="{9E1AB638-EE0A-48A9-A15E-4CA26D3C4AA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880D6A4-4E97-44D5-ACE5-F34087CB40F6}" type="pres">
      <dgm:prSet presAssocID="{01F362BE-5EDB-43C8-BC4B-A7DE64595161}" presName="centerShape" presStyleLbl="node0" presStyleIdx="0" presStyleCnt="1" custScaleX="135330" custScaleY="110862" custLinFactNeighborX="-4999" custLinFactNeighborY="1204"/>
      <dgm:spPr/>
    </dgm:pt>
    <dgm:pt modelId="{2932B2C8-B87E-486C-9FCE-82EB9A01275E}" type="pres">
      <dgm:prSet presAssocID="{DEA6BAE7-E510-4A97-B1FA-47E4071765C5}" presName="node" presStyleLbl="node1" presStyleIdx="0" presStyleCnt="6" custScaleX="180655" custScaleY="154822" custRadScaleRad="102953" custRadScaleInc="-105062">
        <dgm:presLayoutVars>
          <dgm:bulletEnabled val="1"/>
        </dgm:presLayoutVars>
      </dgm:prSet>
      <dgm:spPr/>
    </dgm:pt>
    <dgm:pt modelId="{8F095EA7-2386-4F8F-90A3-86AE5174F443}" type="pres">
      <dgm:prSet presAssocID="{DEA6BAE7-E510-4A97-B1FA-47E4071765C5}" presName="dummy" presStyleCnt="0"/>
      <dgm:spPr/>
    </dgm:pt>
    <dgm:pt modelId="{7259DEB6-EB23-46E1-8EAE-475B28D322E0}" type="pres">
      <dgm:prSet presAssocID="{F6154AB1-7D71-44DB-A2D4-06F581E2C4DE}" presName="sibTrans" presStyleLbl="sibTrans2D1" presStyleIdx="0" presStyleCnt="6" custLinFactNeighborX="-1647" custLinFactNeighborY="428"/>
      <dgm:spPr/>
    </dgm:pt>
    <dgm:pt modelId="{965D36C4-07C4-44B8-94C8-2E87A3E0FB41}" type="pres">
      <dgm:prSet presAssocID="{FEFF3B21-5A0F-4DD0-AEA1-8894C638B3A0}" presName="node" presStyleLbl="node1" presStyleIdx="1" presStyleCnt="6" custScaleX="203672" custScaleY="183668" custRadScaleRad="116462" custRadScaleInc="-641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C9EA22-B0FE-45FD-B7EC-5830CB8D96DE}" type="pres">
      <dgm:prSet presAssocID="{FEFF3B21-5A0F-4DD0-AEA1-8894C638B3A0}" presName="dummy" presStyleCnt="0"/>
      <dgm:spPr/>
    </dgm:pt>
    <dgm:pt modelId="{D811E15D-D44C-408D-BDF4-8AC5C0DE988E}" type="pres">
      <dgm:prSet presAssocID="{CFCB504A-5A4E-405F-ADB6-BE5A66BB668C}" presName="sibTrans" presStyleLbl="sibTrans2D1" presStyleIdx="1" presStyleCnt="6"/>
      <dgm:spPr/>
    </dgm:pt>
    <dgm:pt modelId="{FD6BDC97-EB07-487D-8C09-448337E4282E}" type="pres">
      <dgm:prSet presAssocID="{7C57D710-B1BC-4F58-B88B-FF8BC62F0551}" presName="node" presStyleLbl="node1" presStyleIdx="2" presStyleCnt="6" custScaleX="290503" custScaleY="152883" custRadScaleRad="139474" custRadScaleInc="-88544">
        <dgm:presLayoutVars>
          <dgm:bulletEnabled val="1"/>
        </dgm:presLayoutVars>
      </dgm:prSet>
      <dgm:spPr/>
    </dgm:pt>
    <dgm:pt modelId="{4CD2F3E3-5729-4737-AFD3-AB8559623881}" type="pres">
      <dgm:prSet presAssocID="{7C57D710-B1BC-4F58-B88B-FF8BC62F0551}" presName="dummy" presStyleCnt="0"/>
      <dgm:spPr/>
    </dgm:pt>
    <dgm:pt modelId="{05F46339-F844-4A3D-A707-28D2DFE03908}" type="pres">
      <dgm:prSet presAssocID="{66C1CC90-999E-4B46-9B77-3CAF34558B56}" presName="sibTrans" presStyleLbl="sibTrans2D1" presStyleIdx="2" presStyleCnt="6"/>
      <dgm:spPr/>
    </dgm:pt>
    <dgm:pt modelId="{0F8C97EE-09F1-4EE2-B4BD-A736FCBE2F93}" type="pres">
      <dgm:prSet presAssocID="{294589AF-13CA-4DDE-9539-54E9A748E542}" presName="node" presStyleLbl="node1" presStyleIdx="3" presStyleCnt="6" custScaleX="288878" custScaleY="165159" custRadScaleRad="103432" custRadScaleInc="-365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B21D9D-32A6-4939-9A23-23CA2B180E7D}" type="pres">
      <dgm:prSet presAssocID="{294589AF-13CA-4DDE-9539-54E9A748E542}" presName="dummy" presStyleCnt="0"/>
      <dgm:spPr/>
    </dgm:pt>
    <dgm:pt modelId="{8DD1BAC7-546B-4A7A-A613-ECAB2CD69615}" type="pres">
      <dgm:prSet presAssocID="{ADFB3309-1C5C-4390-9058-FDF69D2ABB64}" presName="sibTrans" presStyleLbl="sibTrans2D1" presStyleIdx="3" presStyleCnt="6"/>
      <dgm:spPr/>
    </dgm:pt>
    <dgm:pt modelId="{7DBE0F27-8390-4A71-866F-085F4FD062EE}" type="pres">
      <dgm:prSet presAssocID="{84BB0EFC-E2F9-4BCF-8E5F-6985A916A40C}" presName="node" presStyleLbl="node1" presStyleIdx="4" presStyleCnt="6" custScaleX="166013" custScaleY="166163" custRadScaleRad="124568" custRadScaleInc="334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93CB06-6788-4C21-8CE0-73136B83E4EF}" type="pres">
      <dgm:prSet presAssocID="{84BB0EFC-E2F9-4BCF-8E5F-6985A916A40C}" presName="dummy" presStyleCnt="0"/>
      <dgm:spPr/>
    </dgm:pt>
    <dgm:pt modelId="{A8871AF4-026C-4A24-A3F7-9A23E096E231}" type="pres">
      <dgm:prSet presAssocID="{BFA1C212-584C-4027-BB38-129CEFE5456F}" presName="sibTrans" presStyleLbl="sibTrans2D1" presStyleIdx="4" presStyleCnt="6"/>
      <dgm:spPr/>
    </dgm:pt>
    <dgm:pt modelId="{6904011D-E6CE-4E08-9D2C-2D5A1E1AF52D}" type="pres">
      <dgm:prSet presAssocID="{492AB829-A6CF-4567-8AF1-AE8BDC91D601}" presName="node" presStyleLbl="node1" presStyleIdx="5" presStyleCnt="6" custScaleX="128740" custScaleY="152366" custRadScaleRad="136447" custRadScaleInc="-364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DA649E-543F-48F2-B128-BCD3701A60F8}" type="pres">
      <dgm:prSet presAssocID="{492AB829-A6CF-4567-8AF1-AE8BDC91D601}" presName="dummy" presStyleCnt="0"/>
      <dgm:spPr/>
    </dgm:pt>
    <dgm:pt modelId="{AE76FDBF-0D7B-4043-B00C-DDBA63118627}" type="pres">
      <dgm:prSet presAssocID="{95379491-DA28-4DDA-B6C5-3E810A757F0E}" presName="sibTrans" presStyleLbl="sibTrans2D1" presStyleIdx="5" presStyleCnt="6"/>
      <dgm:spPr/>
    </dgm:pt>
  </dgm:ptLst>
  <dgm:cxnLst>
    <dgm:cxn modelId="{2F911FF9-3E79-42EA-B984-9976BE9C15B4}" srcId="{9E1AB638-EE0A-48A9-A15E-4CA26D3C4AAA}" destId="{01F362BE-5EDB-43C8-BC4B-A7DE64595161}" srcOrd="0" destOrd="0" parTransId="{3C8D4B1D-BB8C-4289-9F5E-A5410EA445B2}" sibTransId="{DF006125-4781-4873-9A1D-FB9B60EE0710}"/>
    <dgm:cxn modelId="{F389D53F-5979-495E-8D3F-8A21F17018C1}" type="presOf" srcId="{492AB829-A6CF-4567-8AF1-AE8BDC91D601}" destId="{6904011D-E6CE-4E08-9D2C-2D5A1E1AF52D}" srcOrd="0" destOrd="0" presId="urn:microsoft.com/office/officeart/2005/8/layout/radial6"/>
    <dgm:cxn modelId="{27C1E706-6EFB-4CB3-AB11-862EC6C1E21D}" srcId="{01F362BE-5EDB-43C8-BC4B-A7DE64595161}" destId="{84BB0EFC-E2F9-4BCF-8E5F-6985A916A40C}" srcOrd="4" destOrd="0" parTransId="{3207DDEB-6300-4636-A311-DF438EACB2BA}" sibTransId="{BFA1C212-584C-4027-BB38-129CEFE5456F}"/>
    <dgm:cxn modelId="{AC4E2F05-BDAA-41E6-AD8B-0B39A0FB6AE2}" srcId="{01F362BE-5EDB-43C8-BC4B-A7DE64595161}" destId="{FEFF3B21-5A0F-4DD0-AEA1-8894C638B3A0}" srcOrd="1" destOrd="0" parTransId="{31C80E24-A7AE-40DD-83C1-950187AAA2E7}" sibTransId="{CFCB504A-5A4E-405F-ADB6-BE5A66BB668C}"/>
    <dgm:cxn modelId="{208D83B9-A419-4182-8096-52A590D7BC4A}" type="presOf" srcId="{BFA1C212-584C-4027-BB38-129CEFE5456F}" destId="{A8871AF4-026C-4A24-A3F7-9A23E096E231}" srcOrd="0" destOrd="0" presId="urn:microsoft.com/office/officeart/2005/8/layout/radial6"/>
    <dgm:cxn modelId="{B3CB2619-28F7-42CA-B604-BD2FD9C1BA64}" type="presOf" srcId="{294589AF-13CA-4DDE-9539-54E9A748E542}" destId="{0F8C97EE-09F1-4EE2-B4BD-A736FCBE2F93}" srcOrd="0" destOrd="0" presId="urn:microsoft.com/office/officeart/2005/8/layout/radial6"/>
    <dgm:cxn modelId="{5CAD8A7E-391F-4957-A9DE-49615C51BC89}" srcId="{01F362BE-5EDB-43C8-BC4B-A7DE64595161}" destId="{492AB829-A6CF-4567-8AF1-AE8BDC91D601}" srcOrd="5" destOrd="0" parTransId="{31FFB030-E0E9-4A81-9386-8CE117B2F733}" sibTransId="{95379491-DA28-4DDA-B6C5-3E810A757F0E}"/>
    <dgm:cxn modelId="{1CB22451-03DF-4196-A9CF-7F6AD01AB02D}" srcId="{01F362BE-5EDB-43C8-BC4B-A7DE64595161}" destId="{7C57D710-B1BC-4F58-B88B-FF8BC62F0551}" srcOrd="2" destOrd="0" parTransId="{635753DB-CE47-41F9-AFCF-535F9247A68A}" sibTransId="{66C1CC90-999E-4B46-9B77-3CAF34558B56}"/>
    <dgm:cxn modelId="{ED43F9AC-B974-47F4-8F91-1132DCA8DECD}" type="presOf" srcId="{9E1AB638-EE0A-48A9-A15E-4CA26D3C4AAA}" destId="{F8E3428A-B9C8-4462-B695-2957D321BBDE}" srcOrd="0" destOrd="0" presId="urn:microsoft.com/office/officeart/2005/8/layout/radial6"/>
    <dgm:cxn modelId="{977CE4CE-24E5-4924-B590-487747D351AA}" type="presOf" srcId="{FEFF3B21-5A0F-4DD0-AEA1-8894C638B3A0}" destId="{965D36C4-07C4-44B8-94C8-2E87A3E0FB41}" srcOrd="0" destOrd="0" presId="urn:microsoft.com/office/officeart/2005/8/layout/radial6"/>
    <dgm:cxn modelId="{8AA4FC4D-4A80-49D0-A669-6E6980A8C39D}" type="presOf" srcId="{95379491-DA28-4DDA-B6C5-3E810A757F0E}" destId="{AE76FDBF-0D7B-4043-B00C-DDBA63118627}" srcOrd="0" destOrd="0" presId="urn:microsoft.com/office/officeart/2005/8/layout/radial6"/>
    <dgm:cxn modelId="{1A511074-DA40-4BD7-B347-49170A78B60B}" type="presOf" srcId="{66C1CC90-999E-4B46-9B77-3CAF34558B56}" destId="{05F46339-F844-4A3D-A707-28D2DFE03908}" srcOrd="0" destOrd="0" presId="urn:microsoft.com/office/officeart/2005/8/layout/radial6"/>
    <dgm:cxn modelId="{7AB800E2-E3E7-44FF-A2E6-385D0ECD8464}" type="presOf" srcId="{01F362BE-5EDB-43C8-BC4B-A7DE64595161}" destId="{1880D6A4-4E97-44D5-ACE5-F34087CB40F6}" srcOrd="0" destOrd="0" presId="urn:microsoft.com/office/officeart/2005/8/layout/radial6"/>
    <dgm:cxn modelId="{D3C1D67F-7FE4-415E-A68C-56DF206C1322}" type="presOf" srcId="{7C57D710-B1BC-4F58-B88B-FF8BC62F0551}" destId="{FD6BDC97-EB07-487D-8C09-448337E4282E}" srcOrd="0" destOrd="0" presId="urn:microsoft.com/office/officeart/2005/8/layout/radial6"/>
    <dgm:cxn modelId="{54748B02-C42C-4BDC-A1DB-B0BDBCB4467E}" type="presOf" srcId="{F6154AB1-7D71-44DB-A2D4-06F581E2C4DE}" destId="{7259DEB6-EB23-46E1-8EAE-475B28D322E0}" srcOrd="0" destOrd="0" presId="urn:microsoft.com/office/officeart/2005/8/layout/radial6"/>
    <dgm:cxn modelId="{F90F0451-B0BC-417E-B7C9-8A8C703A0924}" srcId="{01F362BE-5EDB-43C8-BC4B-A7DE64595161}" destId="{294589AF-13CA-4DDE-9539-54E9A748E542}" srcOrd="3" destOrd="0" parTransId="{B9F74605-C5F3-454E-82D4-65A7468019E9}" sibTransId="{ADFB3309-1C5C-4390-9058-FDF69D2ABB64}"/>
    <dgm:cxn modelId="{9E90F32F-3825-414E-9B46-DA5E686C2AF8}" srcId="{01F362BE-5EDB-43C8-BC4B-A7DE64595161}" destId="{DEA6BAE7-E510-4A97-B1FA-47E4071765C5}" srcOrd="0" destOrd="0" parTransId="{69A197DD-468A-4B5E-8AB3-FD758AFAE254}" sibTransId="{F6154AB1-7D71-44DB-A2D4-06F581E2C4DE}"/>
    <dgm:cxn modelId="{F662B21F-6D74-4253-A815-A1A43316F98F}" type="presOf" srcId="{84BB0EFC-E2F9-4BCF-8E5F-6985A916A40C}" destId="{7DBE0F27-8390-4A71-866F-085F4FD062EE}" srcOrd="0" destOrd="0" presId="urn:microsoft.com/office/officeart/2005/8/layout/radial6"/>
    <dgm:cxn modelId="{4D76BD29-22D0-4BC8-936B-7C440E8EFDC7}" type="presOf" srcId="{CFCB504A-5A4E-405F-ADB6-BE5A66BB668C}" destId="{D811E15D-D44C-408D-BDF4-8AC5C0DE988E}" srcOrd="0" destOrd="0" presId="urn:microsoft.com/office/officeart/2005/8/layout/radial6"/>
    <dgm:cxn modelId="{C2523D5D-930E-449F-82C2-26C4128ED0B7}" type="presOf" srcId="{ADFB3309-1C5C-4390-9058-FDF69D2ABB64}" destId="{8DD1BAC7-546B-4A7A-A613-ECAB2CD69615}" srcOrd="0" destOrd="0" presId="urn:microsoft.com/office/officeart/2005/8/layout/radial6"/>
    <dgm:cxn modelId="{A6BE5CBF-6264-4917-9683-7490AEF8F546}" type="presOf" srcId="{DEA6BAE7-E510-4A97-B1FA-47E4071765C5}" destId="{2932B2C8-B87E-486C-9FCE-82EB9A01275E}" srcOrd="0" destOrd="0" presId="urn:microsoft.com/office/officeart/2005/8/layout/radial6"/>
    <dgm:cxn modelId="{F7864CA6-C683-479D-8350-2071DD6FD275}" type="presParOf" srcId="{F8E3428A-B9C8-4462-B695-2957D321BBDE}" destId="{1880D6A4-4E97-44D5-ACE5-F34087CB40F6}" srcOrd="0" destOrd="0" presId="urn:microsoft.com/office/officeart/2005/8/layout/radial6"/>
    <dgm:cxn modelId="{FD9B30EC-DCDF-446D-81DD-90932CBCC641}" type="presParOf" srcId="{F8E3428A-B9C8-4462-B695-2957D321BBDE}" destId="{2932B2C8-B87E-486C-9FCE-82EB9A01275E}" srcOrd="1" destOrd="0" presId="urn:microsoft.com/office/officeart/2005/8/layout/radial6"/>
    <dgm:cxn modelId="{959B8330-DAC1-4E8B-B6E2-6ABCDCF7D476}" type="presParOf" srcId="{F8E3428A-B9C8-4462-B695-2957D321BBDE}" destId="{8F095EA7-2386-4F8F-90A3-86AE5174F443}" srcOrd="2" destOrd="0" presId="urn:microsoft.com/office/officeart/2005/8/layout/radial6"/>
    <dgm:cxn modelId="{772D8DA4-976D-4C4B-AE31-7942CAFC5DC3}" type="presParOf" srcId="{F8E3428A-B9C8-4462-B695-2957D321BBDE}" destId="{7259DEB6-EB23-46E1-8EAE-475B28D322E0}" srcOrd="3" destOrd="0" presId="urn:microsoft.com/office/officeart/2005/8/layout/radial6"/>
    <dgm:cxn modelId="{D8ACC7BB-9078-4916-B25A-11FAA5B597CA}" type="presParOf" srcId="{F8E3428A-B9C8-4462-B695-2957D321BBDE}" destId="{965D36C4-07C4-44B8-94C8-2E87A3E0FB41}" srcOrd="4" destOrd="0" presId="urn:microsoft.com/office/officeart/2005/8/layout/radial6"/>
    <dgm:cxn modelId="{FB630EA5-19A8-4E99-A849-F7E1BE2C7BDF}" type="presParOf" srcId="{F8E3428A-B9C8-4462-B695-2957D321BBDE}" destId="{19C9EA22-B0FE-45FD-B7EC-5830CB8D96DE}" srcOrd="5" destOrd="0" presId="urn:microsoft.com/office/officeart/2005/8/layout/radial6"/>
    <dgm:cxn modelId="{E72EAA28-E2DA-4EE1-A08A-09FE719E31D2}" type="presParOf" srcId="{F8E3428A-B9C8-4462-B695-2957D321BBDE}" destId="{D811E15D-D44C-408D-BDF4-8AC5C0DE988E}" srcOrd="6" destOrd="0" presId="urn:microsoft.com/office/officeart/2005/8/layout/radial6"/>
    <dgm:cxn modelId="{AEA49F9B-9A42-4FCE-B6BF-0D13D030FA63}" type="presParOf" srcId="{F8E3428A-B9C8-4462-B695-2957D321BBDE}" destId="{FD6BDC97-EB07-487D-8C09-448337E4282E}" srcOrd="7" destOrd="0" presId="urn:microsoft.com/office/officeart/2005/8/layout/radial6"/>
    <dgm:cxn modelId="{1E129F51-3448-4926-9492-D657ADFDD29C}" type="presParOf" srcId="{F8E3428A-B9C8-4462-B695-2957D321BBDE}" destId="{4CD2F3E3-5729-4737-AFD3-AB8559623881}" srcOrd="8" destOrd="0" presId="urn:microsoft.com/office/officeart/2005/8/layout/radial6"/>
    <dgm:cxn modelId="{3E091F83-501D-42E3-B678-F0366D90C4BF}" type="presParOf" srcId="{F8E3428A-B9C8-4462-B695-2957D321BBDE}" destId="{05F46339-F844-4A3D-A707-28D2DFE03908}" srcOrd="9" destOrd="0" presId="urn:microsoft.com/office/officeart/2005/8/layout/radial6"/>
    <dgm:cxn modelId="{F0C82FB5-38D3-46AA-BDAD-99DD1D033458}" type="presParOf" srcId="{F8E3428A-B9C8-4462-B695-2957D321BBDE}" destId="{0F8C97EE-09F1-4EE2-B4BD-A736FCBE2F93}" srcOrd="10" destOrd="0" presId="urn:microsoft.com/office/officeart/2005/8/layout/radial6"/>
    <dgm:cxn modelId="{F705F92A-A4DF-42D5-9A50-1DB28F00D9F3}" type="presParOf" srcId="{F8E3428A-B9C8-4462-B695-2957D321BBDE}" destId="{76B21D9D-32A6-4939-9A23-23CA2B180E7D}" srcOrd="11" destOrd="0" presId="urn:microsoft.com/office/officeart/2005/8/layout/radial6"/>
    <dgm:cxn modelId="{08458D27-2411-4060-8BE9-8B70925533B0}" type="presParOf" srcId="{F8E3428A-B9C8-4462-B695-2957D321BBDE}" destId="{8DD1BAC7-546B-4A7A-A613-ECAB2CD69615}" srcOrd="12" destOrd="0" presId="urn:microsoft.com/office/officeart/2005/8/layout/radial6"/>
    <dgm:cxn modelId="{17D0A1F9-6DC4-4215-86E2-E9D8A8A491B8}" type="presParOf" srcId="{F8E3428A-B9C8-4462-B695-2957D321BBDE}" destId="{7DBE0F27-8390-4A71-866F-085F4FD062EE}" srcOrd="13" destOrd="0" presId="urn:microsoft.com/office/officeart/2005/8/layout/radial6"/>
    <dgm:cxn modelId="{19A87A42-2CE0-4BE1-9177-CB25C72A592E}" type="presParOf" srcId="{F8E3428A-B9C8-4462-B695-2957D321BBDE}" destId="{1D93CB06-6788-4C21-8CE0-73136B83E4EF}" srcOrd="14" destOrd="0" presId="urn:microsoft.com/office/officeart/2005/8/layout/radial6"/>
    <dgm:cxn modelId="{F7503481-2205-4A11-8B2E-74B6F49DA4E0}" type="presParOf" srcId="{F8E3428A-B9C8-4462-B695-2957D321BBDE}" destId="{A8871AF4-026C-4A24-A3F7-9A23E096E231}" srcOrd="15" destOrd="0" presId="urn:microsoft.com/office/officeart/2005/8/layout/radial6"/>
    <dgm:cxn modelId="{4E2CAB66-D49E-44D1-904D-6573ABB5ADE1}" type="presParOf" srcId="{F8E3428A-B9C8-4462-B695-2957D321BBDE}" destId="{6904011D-E6CE-4E08-9D2C-2D5A1E1AF52D}" srcOrd="16" destOrd="0" presId="urn:microsoft.com/office/officeart/2005/8/layout/radial6"/>
    <dgm:cxn modelId="{6D3C3198-10F4-4764-ACA2-1A1156CDECFE}" type="presParOf" srcId="{F8E3428A-B9C8-4462-B695-2957D321BBDE}" destId="{9CDA649E-543F-48F2-B128-BCD3701A60F8}" srcOrd="17" destOrd="0" presId="urn:microsoft.com/office/officeart/2005/8/layout/radial6"/>
    <dgm:cxn modelId="{40EF6F65-EB41-4367-8238-AFE4667DB7E7}" type="presParOf" srcId="{F8E3428A-B9C8-4462-B695-2957D321BBDE}" destId="{AE76FDBF-0D7B-4043-B00C-DDBA63118627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76FDBF-0D7B-4043-B00C-DDBA63118627}">
      <dsp:nvSpPr>
        <dsp:cNvPr id="0" name=""/>
        <dsp:cNvSpPr/>
      </dsp:nvSpPr>
      <dsp:spPr>
        <a:xfrm>
          <a:off x="1624037" y="556846"/>
          <a:ext cx="4044868" cy="4044868"/>
        </a:xfrm>
        <a:prstGeom prst="blockArc">
          <a:avLst>
            <a:gd name="adj1" fmla="val 10958514"/>
            <a:gd name="adj2" fmla="val 17234214"/>
            <a:gd name="adj3" fmla="val 4642"/>
          </a:avLst>
        </a:prstGeom>
        <a:solidFill>
          <a:schemeClr val="accent4">
            <a:hueOff val="-911834"/>
            <a:satOff val="-4605"/>
            <a:lumOff val="-647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871AF4-026C-4A24-A3F7-9A23E096E231}">
      <dsp:nvSpPr>
        <dsp:cNvPr id="0" name=""/>
        <dsp:cNvSpPr/>
      </dsp:nvSpPr>
      <dsp:spPr>
        <a:xfrm>
          <a:off x="1606681" y="742359"/>
          <a:ext cx="4044868" cy="4044868"/>
        </a:xfrm>
        <a:prstGeom prst="blockArc">
          <a:avLst>
            <a:gd name="adj1" fmla="val 4319427"/>
            <a:gd name="adj2" fmla="val 11282874"/>
            <a:gd name="adj3" fmla="val 4642"/>
          </a:avLst>
        </a:prstGeom>
        <a:solidFill>
          <a:schemeClr val="accent4">
            <a:hueOff val="-607889"/>
            <a:satOff val="-3070"/>
            <a:lumOff val="-431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11E15D-D44C-408D-BDF4-8AC5C0DE988E}">
      <dsp:nvSpPr>
        <dsp:cNvPr id="0" name=""/>
        <dsp:cNvSpPr/>
      </dsp:nvSpPr>
      <dsp:spPr>
        <a:xfrm>
          <a:off x="2674190" y="699093"/>
          <a:ext cx="4044868" cy="4044868"/>
        </a:xfrm>
        <a:prstGeom prst="blockArc">
          <a:avLst>
            <a:gd name="adj1" fmla="val 21550202"/>
            <a:gd name="adj2" fmla="val 6202065"/>
            <a:gd name="adj3" fmla="val 4642"/>
          </a:avLst>
        </a:prstGeom>
        <a:solidFill>
          <a:schemeClr val="accent4">
            <a:hueOff val="-303945"/>
            <a:satOff val="-1535"/>
            <a:lumOff val="-21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59DEB6-EB23-46E1-8EAE-475B28D322E0}">
      <dsp:nvSpPr>
        <dsp:cNvPr id="0" name=""/>
        <dsp:cNvSpPr/>
      </dsp:nvSpPr>
      <dsp:spPr>
        <a:xfrm>
          <a:off x="2609013" y="607082"/>
          <a:ext cx="4044868" cy="4044868"/>
        </a:xfrm>
        <a:prstGeom prst="blockArc">
          <a:avLst>
            <a:gd name="adj1" fmla="val 15380976"/>
            <a:gd name="adj2" fmla="val 140488"/>
            <a:gd name="adj3" fmla="val 4642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80D6A4-4E97-44D5-ACE5-F34087CB40F6}">
      <dsp:nvSpPr>
        <dsp:cNvPr id="0" name=""/>
        <dsp:cNvSpPr/>
      </dsp:nvSpPr>
      <dsp:spPr>
        <a:xfrm>
          <a:off x="2781961" y="1683042"/>
          <a:ext cx="2520836" cy="2065062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solidFill>
                <a:srgbClr val="C00000"/>
              </a:solidFill>
            </a:rPr>
            <a:t>Family</a:t>
          </a:r>
          <a:endParaRPr lang="en-US" sz="4400" kern="1200" dirty="0">
            <a:solidFill>
              <a:srgbClr val="C00000"/>
            </a:solidFill>
          </a:endParaRPr>
        </a:p>
      </dsp:txBody>
      <dsp:txXfrm>
        <a:off x="3151129" y="1985463"/>
        <a:ext cx="1782500" cy="1460220"/>
      </dsp:txXfrm>
    </dsp:sp>
    <dsp:sp modelId="{2932B2C8-B87E-486C-9FCE-82EB9A01275E}">
      <dsp:nvSpPr>
        <dsp:cNvPr id="0" name=""/>
        <dsp:cNvSpPr/>
      </dsp:nvSpPr>
      <dsp:spPr>
        <a:xfrm>
          <a:off x="2824907" y="-195525"/>
          <a:ext cx="2813896" cy="177607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Mother</a:t>
          </a:r>
          <a:endParaRPr lang="en-US" sz="4400" kern="1200" dirty="0"/>
        </a:p>
      </dsp:txBody>
      <dsp:txXfrm>
        <a:off x="3236993" y="64575"/>
        <a:ext cx="1989724" cy="1255872"/>
      </dsp:txXfrm>
    </dsp:sp>
    <dsp:sp modelId="{965D36C4-07C4-44B8-94C8-2E87A3E0FB41}">
      <dsp:nvSpPr>
        <dsp:cNvPr id="0" name=""/>
        <dsp:cNvSpPr/>
      </dsp:nvSpPr>
      <dsp:spPr>
        <a:xfrm>
          <a:off x="5466899" y="1731303"/>
          <a:ext cx="2410022" cy="1923219"/>
        </a:xfrm>
        <a:prstGeom prst="ellipse">
          <a:avLst/>
        </a:prstGeom>
        <a:solidFill>
          <a:schemeClr val="accent4">
            <a:hueOff val="-303945"/>
            <a:satOff val="-1535"/>
            <a:lumOff val="-215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Daughter</a:t>
          </a:r>
          <a:endParaRPr lang="en-US" sz="3100" kern="1200" dirty="0"/>
        </a:p>
      </dsp:txBody>
      <dsp:txXfrm>
        <a:off x="5819839" y="2012952"/>
        <a:ext cx="1704142" cy="1359921"/>
      </dsp:txXfrm>
    </dsp:sp>
    <dsp:sp modelId="{7DBE0F27-8390-4A71-866F-085F4FD062EE}">
      <dsp:nvSpPr>
        <dsp:cNvPr id="0" name=""/>
        <dsp:cNvSpPr/>
      </dsp:nvSpPr>
      <dsp:spPr>
        <a:xfrm>
          <a:off x="3170648" y="3833669"/>
          <a:ext cx="2138482" cy="1619655"/>
        </a:xfrm>
        <a:prstGeom prst="ellipse">
          <a:avLst/>
        </a:prstGeom>
        <a:solidFill>
          <a:schemeClr val="accent4">
            <a:hueOff val="-607889"/>
            <a:satOff val="-3070"/>
            <a:lumOff val="-431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    Son	</a:t>
          </a:r>
          <a:endParaRPr lang="en-US" sz="3100" kern="1200" dirty="0"/>
        </a:p>
      </dsp:txBody>
      <dsp:txXfrm>
        <a:off x="3483821" y="4070862"/>
        <a:ext cx="1512136" cy="1145269"/>
      </dsp:txXfrm>
    </dsp:sp>
    <dsp:sp modelId="{6904011D-E6CE-4E08-9D2C-2D5A1E1AF52D}">
      <dsp:nvSpPr>
        <dsp:cNvPr id="0" name=""/>
        <dsp:cNvSpPr/>
      </dsp:nvSpPr>
      <dsp:spPr>
        <a:xfrm>
          <a:off x="522687" y="1456501"/>
          <a:ext cx="2300780" cy="2063442"/>
        </a:xfrm>
        <a:prstGeom prst="ellipse">
          <a:avLst/>
        </a:prstGeom>
        <a:solidFill>
          <a:schemeClr val="accent4">
            <a:hueOff val="-911834"/>
            <a:satOff val="-4605"/>
            <a:lumOff val="-647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Father</a:t>
          </a:r>
          <a:endParaRPr lang="en-US" sz="3100" kern="1200" dirty="0"/>
        </a:p>
      </dsp:txBody>
      <dsp:txXfrm>
        <a:off x="859628" y="1758685"/>
        <a:ext cx="1626898" cy="14590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76FDBF-0D7B-4043-B00C-DDBA63118627}">
      <dsp:nvSpPr>
        <dsp:cNvPr id="0" name=""/>
        <dsp:cNvSpPr/>
      </dsp:nvSpPr>
      <dsp:spPr>
        <a:xfrm>
          <a:off x="973824" y="634229"/>
          <a:ext cx="4070138" cy="4070138"/>
        </a:xfrm>
        <a:prstGeom prst="blockArc">
          <a:avLst>
            <a:gd name="adj1" fmla="val 12858707"/>
            <a:gd name="adj2" fmla="val 16418578"/>
            <a:gd name="adj3" fmla="val 4520"/>
          </a:avLst>
        </a:prstGeom>
        <a:solidFill>
          <a:schemeClr val="accent4">
            <a:hueOff val="-911834"/>
            <a:satOff val="-4605"/>
            <a:lumOff val="-647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871AF4-026C-4A24-A3F7-9A23E096E231}">
      <dsp:nvSpPr>
        <dsp:cNvPr id="0" name=""/>
        <dsp:cNvSpPr/>
      </dsp:nvSpPr>
      <dsp:spPr>
        <a:xfrm>
          <a:off x="1141585" y="336267"/>
          <a:ext cx="4070138" cy="4070138"/>
        </a:xfrm>
        <a:prstGeom prst="blockArc">
          <a:avLst>
            <a:gd name="adj1" fmla="val 8563295"/>
            <a:gd name="adj2" fmla="val 12266989"/>
            <a:gd name="adj3" fmla="val 4520"/>
          </a:avLst>
        </a:prstGeom>
        <a:solidFill>
          <a:schemeClr val="accent4">
            <a:hueOff val="-729467"/>
            <a:satOff val="-3684"/>
            <a:lumOff val="-5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D1BAC7-546B-4A7A-A613-ECAB2CD69615}">
      <dsp:nvSpPr>
        <dsp:cNvPr id="0" name=""/>
        <dsp:cNvSpPr/>
      </dsp:nvSpPr>
      <dsp:spPr>
        <a:xfrm>
          <a:off x="1362021" y="701333"/>
          <a:ext cx="4070138" cy="4070138"/>
        </a:xfrm>
        <a:prstGeom prst="blockArc">
          <a:avLst>
            <a:gd name="adj1" fmla="val 4100056"/>
            <a:gd name="adj2" fmla="val 9301766"/>
            <a:gd name="adj3" fmla="val 4520"/>
          </a:avLst>
        </a:prstGeom>
        <a:solidFill>
          <a:schemeClr val="accent4">
            <a:hueOff val="-547100"/>
            <a:satOff val="-2763"/>
            <a:lumOff val="-388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46339-F844-4A3D-A707-28D2DFE03908}">
      <dsp:nvSpPr>
        <dsp:cNvPr id="0" name=""/>
        <dsp:cNvSpPr/>
      </dsp:nvSpPr>
      <dsp:spPr>
        <a:xfrm>
          <a:off x="2624985" y="632341"/>
          <a:ext cx="4070138" cy="4070138"/>
        </a:xfrm>
        <a:prstGeom prst="blockArc">
          <a:avLst>
            <a:gd name="adj1" fmla="val 907593"/>
            <a:gd name="adj2" fmla="val 6324727"/>
            <a:gd name="adj3" fmla="val 4520"/>
          </a:avLst>
        </a:prstGeom>
        <a:solidFill>
          <a:schemeClr val="accent4">
            <a:hueOff val="-364734"/>
            <a:satOff val="-1842"/>
            <a:lumOff val="-2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11E15D-D44C-408D-BDF4-8AC5C0DE988E}">
      <dsp:nvSpPr>
        <dsp:cNvPr id="0" name=""/>
        <dsp:cNvSpPr/>
      </dsp:nvSpPr>
      <dsp:spPr>
        <a:xfrm>
          <a:off x="2574527" y="881033"/>
          <a:ext cx="4070138" cy="4070138"/>
        </a:xfrm>
        <a:prstGeom prst="blockArc">
          <a:avLst>
            <a:gd name="adj1" fmla="val 17928940"/>
            <a:gd name="adj2" fmla="val 468720"/>
            <a:gd name="adj3" fmla="val 4520"/>
          </a:avLst>
        </a:prstGeom>
        <a:solidFill>
          <a:schemeClr val="accent4">
            <a:hueOff val="-182367"/>
            <a:satOff val="-921"/>
            <a:lumOff val="-129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59DEB6-EB23-46E1-8EAE-475B28D322E0}">
      <dsp:nvSpPr>
        <dsp:cNvPr id="0" name=""/>
        <dsp:cNvSpPr/>
      </dsp:nvSpPr>
      <dsp:spPr>
        <a:xfrm>
          <a:off x="1943326" y="435220"/>
          <a:ext cx="4070138" cy="4070138"/>
        </a:xfrm>
        <a:prstGeom prst="blockArc">
          <a:avLst>
            <a:gd name="adj1" fmla="val 14566149"/>
            <a:gd name="adj2" fmla="val 19197762"/>
            <a:gd name="adj3" fmla="val 452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80D6A4-4E97-44D5-ACE5-F34087CB40F6}">
      <dsp:nvSpPr>
        <dsp:cNvPr id="0" name=""/>
        <dsp:cNvSpPr/>
      </dsp:nvSpPr>
      <dsp:spPr>
        <a:xfrm>
          <a:off x="2435652" y="1632036"/>
          <a:ext cx="2470081" cy="2023484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>
              <a:solidFill>
                <a:srgbClr val="C00000"/>
              </a:solidFill>
            </a:rPr>
            <a:t>Family</a:t>
          </a:r>
          <a:endParaRPr lang="en-US" sz="4300" kern="1200" dirty="0">
            <a:solidFill>
              <a:srgbClr val="C00000"/>
            </a:solidFill>
          </a:endParaRPr>
        </a:p>
      </dsp:txBody>
      <dsp:txXfrm>
        <a:off x="2797387" y="1928368"/>
        <a:ext cx="1746611" cy="1430820"/>
      </dsp:txXfrm>
    </dsp:sp>
    <dsp:sp modelId="{2932B2C8-B87E-486C-9FCE-82EB9A01275E}">
      <dsp:nvSpPr>
        <dsp:cNvPr id="0" name=""/>
        <dsp:cNvSpPr/>
      </dsp:nvSpPr>
      <dsp:spPr>
        <a:xfrm>
          <a:off x="1981198" y="-304804"/>
          <a:ext cx="2308156" cy="197809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Mother</a:t>
          </a:r>
          <a:endParaRPr lang="en-US" sz="3600" kern="1200" dirty="0"/>
        </a:p>
      </dsp:txBody>
      <dsp:txXfrm>
        <a:off x="2319220" y="-15118"/>
        <a:ext cx="1632112" cy="1398726"/>
      </dsp:txXfrm>
    </dsp:sp>
    <dsp:sp modelId="{965D36C4-07C4-44B8-94C8-2E87A3E0FB41}">
      <dsp:nvSpPr>
        <dsp:cNvPr id="0" name=""/>
        <dsp:cNvSpPr/>
      </dsp:nvSpPr>
      <dsp:spPr>
        <a:xfrm>
          <a:off x="4267199" y="0"/>
          <a:ext cx="2602235" cy="2346651"/>
        </a:xfrm>
        <a:prstGeom prst="ellipse">
          <a:avLst/>
        </a:prstGeom>
        <a:solidFill>
          <a:schemeClr val="accent4">
            <a:hueOff val="-182367"/>
            <a:satOff val="-921"/>
            <a:lumOff val="-129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Daughter</a:t>
          </a:r>
          <a:endParaRPr lang="en-US" sz="3200" kern="1200" dirty="0"/>
        </a:p>
      </dsp:txBody>
      <dsp:txXfrm>
        <a:off x="4648287" y="343659"/>
        <a:ext cx="1840059" cy="1659333"/>
      </dsp:txXfrm>
    </dsp:sp>
    <dsp:sp modelId="{FD6BDC97-EB07-487D-8C09-448337E4282E}">
      <dsp:nvSpPr>
        <dsp:cNvPr id="0" name=""/>
        <dsp:cNvSpPr/>
      </dsp:nvSpPr>
      <dsp:spPr>
        <a:xfrm>
          <a:off x="4724390" y="2209801"/>
          <a:ext cx="3711639" cy="1953324"/>
        </a:xfrm>
        <a:prstGeom prst="ellipse">
          <a:avLst/>
        </a:prstGeom>
        <a:solidFill>
          <a:schemeClr val="accent4">
            <a:hueOff val="-364734"/>
            <a:satOff val="-1842"/>
            <a:lumOff val="-258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Grandmother</a:t>
          </a:r>
          <a:endParaRPr lang="en-US" sz="3200" kern="1200" dirty="0"/>
        </a:p>
      </dsp:txBody>
      <dsp:txXfrm>
        <a:off x="5267947" y="2495859"/>
        <a:ext cx="2624525" cy="1381208"/>
      </dsp:txXfrm>
    </dsp:sp>
    <dsp:sp modelId="{0F8C97EE-09F1-4EE2-B4BD-A736FCBE2F93}">
      <dsp:nvSpPr>
        <dsp:cNvPr id="0" name=""/>
        <dsp:cNvSpPr/>
      </dsp:nvSpPr>
      <dsp:spPr>
        <a:xfrm>
          <a:off x="2285999" y="3529870"/>
          <a:ext cx="3690877" cy="2110169"/>
        </a:xfrm>
        <a:prstGeom prst="ellipse">
          <a:avLst/>
        </a:prstGeom>
        <a:solidFill>
          <a:schemeClr val="accent4">
            <a:hueOff val="-547100"/>
            <a:satOff val="-2763"/>
            <a:lumOff val="-388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Grandfather</a:t>
          </a:r>
          <a:r>
            <a:rPr lang="en-US" sz="1400" kern="1200" dirty="0" smtClean="0"/>
            <a:t>	</a:t>
          </a:r>
          <a:endParaRPr lang="en-US" sz="1400" kern="1200" dirty="0"/>
        </a:p>
      </dsp:txBody>
      <dsp:txXfrm>
        <a:off x="2826515" y="3838897"/>
        <a:ext cx="2609845" cy="1492115"/>
      </dsp:txXfrm>
    </dsp:sp>
    <dsp:sp modelId="{7DBE0F27-8390-4A71-866F-085F4FD062EE}">
      <dsp:nvSpPr>
        <dsp:cNvPr id="0" name=""/>
        <dsp:cNvSpPr/>
      </dsp:nvSpPr>
      <dsp:spPr>
        <a:xfrm>
          <a:off x="533405" y="2514596"/>
          <a:ext cx="2121081" cy="2122997"/>
        </a:xfrm>
        <a:prstGeom prst="ellipse">
          <a:avLst/>
        </a:prstGeom>
        <a:solidFill>
          <a:schemeClr val="accent4">
            <a:hueOff val="-729467"/>
            <a:satOff val="-3684"/>
            <a:lumOff val="-517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 </a:t>
          </a:r>
          <a:r>
            <a:rPr lang="en-US" sz="5400" kern="1200" dirty="0" smtClean="0"/>
            <a:t>Son</a:t>
          </a:r>
          <a:r>
            <a:rPr lang="en-US" sz="2900" kern="1200" dirty="0" smtClean="0"/>
            <a:t>	</a:t>
          </a:r>
          <a:endParaRPr lang="en-US" sz="2900" kern="1200" dirty="0"/>
        </a:p>
      </dsp:txBody>
      <dsp:txXfrm>
        <a:off x="844030" y="2825502"/>
        <a:ext cx="1499831" cy="1501185"/>
      </dsp:txXfrm>
    </dsp:sp>
    <dsp:sp modelId="{6904011D-E6CE-4E08-9D2C-2D5A1E1AF52D}">
      <dsp:nvSpPr>
        <dsp:cNvPr id="0" name=""/>
        <dsp:cNvSpPr/>
      </dsp:nvSpPr>
      <dsp:spPr>
        <a:xfrm>
          <a:off x="543523" y="574707"/>
          <a:ext cx="1644859" cy="1946718"/>
        </a:xfrm>
        <a:prstGeom prst="ellipse">
          <a:avLst/>
        </a:prstGeom>
        <a:solidFill>
          <a:schemeClr val="accent4">
            <a:hueOff val="-911834"/>
            <a:satOff val="-4605"/>
            <a:lumOff val="-647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Father</a:t>
          </a:r>
          <a:endParaRPr lang="en-US" sz="2900" kern="1200" dirty="0"/>
        </a:p>
      </dsp:txBody>
      <dsp:txXfrm>
        <a:off x="784407" y="859797"/>
        <a:ext cx="1163091" cy="13765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6ABA6-FF50-440F-B102-20BCE1AFD82B}" type="datetimeFigureOut">
              <a:rPr lang="en-US" smtClean="0"/>
              <a:t>08-Aug-20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41E4E-471F-487C-B918-6D15CCC2E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59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AC90-C479-4B3A-8BEF-F1069D97AA85}" type="datetimeFigureOut">
              <a:rPr lang="en-US" smtClean="0"/>
              <a:t>08-Aug-20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D19-05CA-4AA6-A64B-2B46468DD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280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AC90-C479-4B3A-8BEF-F1069D97AA85}" type="datetimeFigureOut">
              <a:rPr lang="en-US" smtClean="0"/>
              <a:t>08-Aug-20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D19-05CA-4AA6-A64B-2B46468DD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14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AC90-C479-4B3A-8BEF-F1069D97AA85}" type="datetimeFigureOut">
              <a:rPr lang="en-US" smtClean="0"/>
              <a:t>08-Aug-20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D19-05CA-4AA6-A64B-2B46468DD42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258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AC90-C479-4B3A-8BEF-F1069D97AA85}" type="datetimeFigureOut">
              <a:rPr lang="en-US" smtClean="0"/>
              <a:t>08-Aug-20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D19-05CA-4AA6-A64B-2B46468DD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42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AC90-C479-4B3A-8BEF-F1069D97AA85}" type="datetimeFigureOut">
              <a:rPr lang="en-US" smtClean="0"/>
              <a:t>08-Aug-20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D19-05CA-4AA6-A64B-2B46468DD42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9641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AC90-C479-4B3A-8BEF-F1069D97AA85}" type="datetimeFigureOut">
              <a:rPr lang="en-US" smtClean="0"/>
              <a:t>08-Aug-20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D19-05CA-4AA6-A64B-2B46468DD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38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AC90-C479-4B3A-8BEF-F1069D97AA85}" type="datetimeFigureOut">
              <a:rPr lang="en-US" smtClean="0"/>
              <a:t>08-Aug-20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D19-05CA-4AA6-A64B-2B46468DD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6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AC90-C479-4B3A-8BEF-F1069D97AA85}" type="datetimeFigureOut">
              <a:rPr lang="en-US" smtClean="0"/>
              <a:t>08-Aug-20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D19-05CA-4AA6-A64B-2B46468DD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32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AC90-C479-4B3A-8BEF-F1069D97AA85}" type="datetimeFigureOut">
              <a:rPr lang="en-US" smtClean="0"/>
              <a:t>08-Aug-20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D19-05CA-4AA6-A64B-2B46468DD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79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AC90-C479-4B3A-8BEF-F1069D97AA85}" type="datetimeFigureOut">
              <a:rPr lang="en-US" smtClean="0"/>
              <a:t>08-Aug-20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D19-05CA-4AA6-A64B-2B46468DD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3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AC90-C479-4B3A-8BEF-F1069D97AA85}" type="datetimeFigureOut">
              <a:rPr lang="en-US" smtClean="0"/>
              <a:t>08-Aug-20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D19-05CA-4AA6-A64B-2B46468DD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13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AC90-C479-4B3A-8BEF-F1069D97AA85}" type="datetimeFigureOut">
              <a:rPr lang="en-US" smtClean="0"/>
              <a:t>08-Aug-20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D19-05CA-4AA6-A64B-2B46468DD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32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AC90-C479-4B3A-8BEF-F1069D97AA85}" type="datetimeFigureOut">
              <a:rPr lang="en-US" smtClean="0"/>
              <a:t>08-Aug-20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D19-05CA-4AA6-A64B-2B46468DD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17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AC90-C479-4B3A-8BEF-F1069D97AA85}" type="datetimeFigureOut">
              <a:rPr lang="en-US" smtClean="0"/>
              <a:t>08-Aug-20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D19-05CA-4AA6-A64B-2B46468DD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76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AC90-C479-4B3A-8BEF-F1069D97AA85}" type="datetimeFigureOut">
              <a:rPr lang="en-US" smtClean="0"/>
              <a:t>08-Aug-20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D19-05CA-4AA6-A64B-2B46468DD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38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AC90-C479-4B3A-8BEF-F1069D97AA85}" type="datetimeFigureOut">
              <a:rPr lang="en-US" smtClean="0"/>
              <a:t>08-Aug-20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D19-05CA-4AA6-A64B-2B46468DD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87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7AC90-C479-4B3A-8BEF-F1069D97AA85}" type="datetimeFigureOut">
              <a:rPr lang="en-US" smtClean="0"/>
              <a:t>08-Aug-20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14C8D19-05CA-4AA6-A64B-2B46468DD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31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181225"/>
            <a:ext cx="9296400" cy="45243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44473" y="990601"/>
            <a:ext cx="832150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dirty="0">
                <a:ln w="11430"/>
                <a:solidFill>
                  <a:srgbClr val="00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Good Afternoon</a:t>
            </a:r>
            <a:endParaRPr lang="en-US" sz="8000" b="1" dirty="0">
              <a:ln w="11430"/>
              <a:solidFill>
                <a:srgbClr val="00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" name="Picture 3" descr="DPE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3200" y="17060"/>
            <a:ext cx="1795818" cy="1741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58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187810"/>
              </p:ext>
            </p:extLst>
          </p:nvPr>
        </p:nvGraphicFramePr>
        <p:xfrm>
          <a:off x="1295400" y="304800"/>
          <a:ext cx="8534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DPE Logo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30934" y="1"/>
            <a:ext cx="1761066" cy="19811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" y="5715000"/>
            <a:ext cx="1143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 ban"/>
                <a:cs typeface="Times New Roman" pitchFamily="18" charset="0"/>
              </a:rPr>
              <a:t>But sometimes other close relatives like the grandfather </a:t>
            </a:r>
            <a:r>
              <a:rPr lang="en-US" sz="2800" dirty="0">
                <a:latin typeface="Nikosh ban"/>
                <a:cs typeface="Times New Roman" pitchFamily="18" charset="0"/>
              </a:rPr>
              <a:t>and </a:t>
            </a:r>
            <a:r>
              <a:rPr lang="en-US" sz="2800" dirty="0">
                <a:latin typeface="Nikosh ban"/>
                <a:cs typeface="Times New Roman" pitchFamily="18" charset="0"/>
              </a:rPr>
              <a:t>grandmother can live </a:t>
            </a:r>
            <a:r>
              <a:rPr lang="en-US" sz="2800" dirty="0" smtClean="0">
                <a:latin typeface="Nikosh ban"/>
                <a:cs typeface="Times New Roman" pitchFamily="18" charset="0"/>
              </a:rPr>
              <a:t>with us. They </a:t>
            </a:r>
            <a:r>
              <a:rPr lang="en-US" sz="2800" dirty="0">
                <a:latin typeface="Nikosh ban"/>
                <a:cs typeface="Times New Roman" pitchFamily="18" charset="0"/>
              </a:rPr>
              <a:t>are also a part of the family</a:t>
            </a:r>
            <a:r>
              <a:rPr lang="en-US" sz="2800" dirty="0" smtClean="0">
                <a:latin typeface="Nikosh ban"/>
                <a:cs typeface="Times New Roman" pitchFamily="18" charset="0"/>
              </a:rPr>
              <a:t>.</a:t>
            </a:r>
            <a:endParaRPr lang="en-US" sz="2800" dirty="0">
              <a:latin typeface="Nikosh b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28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80D6A4-4E97-44D5-ACE5-F34087CB40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1880D6A4-4E97-44D5-ACE5-F34087CB40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1880D6A4-4E97-44D5-ACE5-F34087CB40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graphicEl>
                                              <a:dgm id="{1880D6A4-4E97-44D5-ACE5-F34087CB40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32B2C8-B87E-486C-9FCE-82EB9A0127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2932B2C8-B87E-486C-9FCE-82EB9A0127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2932B2C8-B87E-486C-9FCE-82EB9A0127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2932B2C8-B87E-486C-9FCE-82EB9A0127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59DEB6-EB23-46E1-8EAE-475B28D322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7259DEB6-EB23-46E1-8EAE-475B28D322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7259DEB6-EB23-46E1-8EAE-475B28D322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7259DEB6-EB23-46E1-8EAE-475B28D322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5D36C4-07C4-44B8-94C8-2E87A3E0F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965D36C4-07C4-44B8-94C8-2E87A3E0F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965D36C4-07C4-44B8-94C8-2E87A3E0F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965D36C4-07C4-44B8-94C8-2E87A3E0FB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11E15D-D44C-408D-BDF4-8AC5C0DE98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D811E15D-D44C-408D-BDF4-8AC5C0DE98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D811E15D-D44C-408D-BDF4-8AC5C0DE98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D811E15D-D44C-408D-BDF4-8AC5C0DE98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BE0F27-8390-4A71-866F-085F4FD062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7DBE0F27-8390-4A71-866F-085F4FD062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7DBE0F27-8390-4A71-866F-085F4FD062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7DBE0F27-8390-4A71-866F-085F4FD062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871AF4-026C-4A24-A3F7-9A23E096E2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dgm id="{A8871AF4-026C-4A24-A3F7-9A23E096E2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dgm id="{A8871AF4-026C-4A24-A3F7-9A23E096E2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A8871AF4-026C-4A24-A3F7-9A23E096E2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04011D-E6CE-4E08-9D2C-2D5A1E1AF5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6904011D-E6CE-4E08-9D2C-2D5A1E1AF5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6904011D-E6CE-4E08-9D2C-2D5A1E1AF5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6904011D-E6CE-4E08-9D2C-2D5A1E1AF5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76FDBF-0D7B-4043-B00C-DDBA631186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dgm id="{AE76FDBF-0D7B-4043-B00C-DDBA631186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AE76FDBF-0D7B-4043-B00C-DDBA631186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graphicEl>
                                              <a:dgm id="{AE76FDBF-0D7B-4043-B00C-DDBA631186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94480969"/>
              </p:ext>
            </p:extLst>
          </p:nvPr>
        </p:nvGraphicFramePr>
        <p:xfrm>
          <a:off x="1524000" y="152400"/>
          <a:ext cx="8534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5715000"/>
            <a:ext cx="1143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 ban"/>
                <a:cs typeface="Times New Roman" pitchFamily="18" charset="0"/>
              </a:rPr>
              <a:t>But sometimes other close relatives like the grandfather </a:t>
            </a:r>
            <a:r>
              <a:rPr lang="en-US" sz="2800" dirty="0">
                <a:latin typeface="Nikosh ban"/>
                <a:cs typeface="Times New Roman" pitchFamily="18" charset="0"/>
              </a:rPr>
              <a:t>and </a:t>
            </a:r>
            <a:r>
              <a:rPr lang="en-US" sz="2800" dirty="0">
                <a:latin typeface="Nikosh ban"/>
                <a:cs typeface="Times New Roman" pitchFamily="18" charset="0"/>
              </a:rPr>
              <a:t>grandmother can live </a:t>
            </a:r>
            <a:r>
              <a:rPr lang="en-US" sz="2800" dirty="0" smtClean="0">
                <a:latin typeface="Nikosh ban"/>
                <a:cs typeface="Times New Roman" pitchFamily="18" charset="0"/>
              </a:rPr>
              <a:t>with us. They </a:t>
            </a:r>
            <a:r>
              <a:rPr lang="en-US" sz="2800" dirty="0">
                <a:latin typeface="Nikosh ban"/>
                <a:cs typeface="Times New Roman" pitchFamily="18" charset="0"/>
              </a:rPr>
              <a:t>are also a part of the family</a:t>
            </a:r>
            <a:r>
              <a:rPr lang="en-US" sz="2800" dirty="0" smtClean="0">
                <a:latin typeface="Nikosh ban"/>
                <a:cs typeface="Times New Roman" pitchFamily="18" charset="0"/>
              </a:rPr>
              <a:t>.</a:t>
            </a:r>
            <a:endParaRPr lang="en-US" sz="2800" dirty="0">
              <a:latin typeface="Nikosh ban"/>
              <a:cs typeface="Times New Roman" pitchFamily="18" charset="0"/>
            </a:endParaRPr>
          </a:p>
        </p:txBody>
      </p:sp>
      <p:pic>
        <p:nvPicPr>
          <p:cNvPr id="6" name="Picture 5" descr="DPE Logo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30934" y="1"/>
            <a:ext cx="1761066" cy="198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02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80D6A4-4E97-44D5-ACE5-F34087CB40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1880D6A4-4E97-44D5-ACE5-F34087CB40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1880D6A4-4E97-44D5-ACE5-F34087CB40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graphicEl>
                                              <a:dgm id="{1880D6A4-4E97-44D5-ACE5-F34087CB40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32B2C8-B87E-486C-9FCE-82EB9A0127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2932B2C8-B87E-486C-9FCE-82EB9A0127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2932B2C8-B87E-486C-9FCE-82EB9A0127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2932B2C8-B87E-486C-9FCE-82EB9A0127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59DEB6-EB23-46E1-8EAE-475B28D322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7259DEB6-EB23-46E1-8EAE-475B28D322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7259DEB6-EB23-46E1-8EAE-475B28D322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7259DEB6-EB23-46E1-8EAE-475B28D322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5D36C4-07C4-44B8-94C8-2E87A3E0F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965D36C4-07C4-44B8-94C8-2E87A3E0F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965D36C4-07C4-44B8-94C8-2E87A3E0F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965D36C4-07C4-44B8-94C8-2E87A3E0FB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11E15D-D44C-408D-BDF4-8AC5C0DE98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D811E15D-D44C-408D-BDF4-8AC5C0DE98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D811E15D-D44C-408D-BDF4-8AC5C0DE98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D811E15D-D44C-408D-BDF4-8AC5C0DE98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6BDC97-EB07-487D-8C09-448337E42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FD6BDC97-EB07-487D-8C09-448337E42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FD6BDC97-EB07-487D-8C09-448337E42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FD6BDC97-EB07-487D-8C09-448337E428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F46339-F844-4A3D-A707-28D2DFE039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dgm id="{05F46339-F844-4A3D-A707-28D2DFE039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dgm id="{05F46339-F844-4A3D-A707-28D2DFE039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05F46339-F844-4A3D-A707-28D2DFE039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8C97EE-09F1-4EE2-B4BD-A736FCBE2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0F8C97EE-09F1-4EE2-B4BD-A736FCBE2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0F8C97EE-09F1-4EE2-B4BD-A736FCBE2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0F8C97EE-09F1-4EE2-B4BD-A736FCBE2F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D1BAC7-546B-4A7A-A613-ECAB2CD696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8DD1BAC7-546B-4A7A-A613-ECAB2CD696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8DD1BAC7-546B-4A7A-A613-ECAB2CD696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graphicEl>
                                              <a:dgm id="{8DD1BAC7-546B-4A7A-A613-ECAB2CD696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BE0F27-8390-4A71-866F-085F4FD062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7DBE0F27-8390-4A71-866F-085F4FD062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7DBE0F27-8390-4A71-866F-085F4FD062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>
                                            <p:graphicEl>
                                              <a:dgm id="{7DBE0F27-8390-4A71-866F-085F4FD062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871AF4-026C-4A24-A3F7-9A23E096E2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graphicEl>
                                              <a:dgm id="{A8871AF4-026C-4A24-A3F7-9A23E096E2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graphicEl>
                                              <a:dgm id="{A8871AF4-026C-4A24-A3F7-9A23E096E2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A8871AF4-026C-4A24-A3F7-9A23E096E2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04011D-E6CE-4E08-9D2C-2D5A1E1AF5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6904011D-E6CE-4E08-9D2C-2D5A1E1AF5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graphicEl>
                                              <a:dgm id="{6904011D-E6CE-4E08-9D2C-2D5A1E1AF5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dgm id="{6904011D-E6CE-4E08-9D2C-2D5A1E1AF5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76FDBF-0D7B-4043-B00C-DDBA631186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graphicEl>
                                              <a:dgm id="{AE76FDBF-0D7B-4043-B00C-DDBA631186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graphicEl>
                                              <a:dgm id="{AE76FDBF-0D7B-4043-B00C-DDBA631186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">
                                            <p:graphicEl>
                                              <a:dgm id="{AE76FDBF-0D7B-4043-B00C-DDBA631186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7000">
              <a:schemeClr val="accent1">
                <a:tint val="66000"/>
                <a:satMod val="160000"/>
              </a:schemeClr>
            </a:gs>
            <a:gs pos="100000">
              <a:srgbClr val="00B050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Nikosh ban"/>
                <a:cs typeface="Times New Roman" pitchFamily="18" charset="0"/>
              </a:rPr>
              <a:t>Now open your </a:t>
            </a:r>
            <a:r>
              <a:rPr lang="en-US" dirty="0">
                <a:latin typeface="Nikosh ban"/>
                <a:cs typeface="Times New Roman" pitchFamily="18" charset="0"/>
              </a:rPr>
              <a:t>E</a:t>
            </a:r>
            <a:r>
              <a:rPr lang="en-US" dirty="0" smtClean="0">
                <a:latin typeface="Nikosh ban"/>
                <a:cs typeface="Times New Roman" pitchFamily="18" charset="0"/>
              </a:rPr>
              <a:t>nglish </a:t>
            </a:r>
            <a:r>
              <a:rPr lang="en-US" dirty="0" smtClean="0">
                <a:latin typeface="Nikosh ban"/>
                <a:cs typeface="Times New Roman" pitchFamily="18" charset="0"/>
              </a:rPr>
              <a:t>book at page no 6 and think about </a:t>
            </a:r>
            <a:r>
              <a:rPr lang="en-US" dirty="0" smtClean="0">
                <a:latin typeface="Nikosh ban"/>
                <a:cs typeface="Times New Roman" pitchFamily="18" charset="0"/>
              </a:rPr>
              <a:t>the </a:t>
            </a:r>
            <a:r>
              <a:rPr lang="en-US" dirty="0" smtClean="0">
                <a:latin typeface="Nikosh ban"/>
                <a:cs typeface="Times New Roman" pitchFamily="18" charset="0"/>
              </a:rPr>
              <a:t>picture.</a:t>
            </a:r>
            <a:endParaRPr lang="en-US" dirty="0">
              <a:latin typeface="Nikosh ban"/>
              <a:cs typeface="Times New Roman" pitchFamily="18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828800"/>
            <a:ext cx="6734574" cy="2635874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24001" y="4446267"/>
            <a:ext cx="100583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latin typeface="Nikosh ban"/>
                <a:cs typeface="Times New Roman" pitchFamily="18" charset="0"/>
              </a:rPr>
              <a:t>How </a:t>
            </a:r>
            <a:r>
              <a:rPr lang="en-US" sz="4000" dirty="0" smtClean="0">
                <a:latin typeface="Nikosh ban"/>
                <a:cs typeface="Times New Roman" pitchFamily="18" charset="0"/>
              </a:rPr>
              <a:t>many </a:t>
            </a:r>
            <a:r>
              <a:rPr lang="en-US" sz="4000" dirty="0">
                <a:latin typeface="Nikosh ban"/>
                <a:cs typeface="Times New Roman" pitchFamily="18" charset="0"/>
              </a:rPr>
              <a:t>people are their in the family ?</a:t>
            </a:r>
            <a:endParaRPr lang="en-US" sz="4000" dirty="0">
              <a:latin typeface="Nikosh ban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198" y="55568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Nikosh ban"/>
                <a:cs typeface="Times New Roman" pitchFamily="18" charset="0"/>
              </a:rPr>
              <a:t>What </a:t>
            </a:r>
            <a:r>
              <a:rPr lang="en-US" dirty="0" smtClean="0">
                <a:latin typeface="Nikosh ban"/>
                <a:cs typeface="Times New Roman" pitchFamily="18" charset="0"/>
              </a:rPr>
              <a:t>is their </a:t>
            </a:r>
            <a:r>
              <a:rPr lang="en-US" dirty="0">
                <a:latin typeface="Nikosh ban"/>
                <a:cs typeface="Times New Roman" pitchFamily="18" charset="0"/>
              </a:rPr>
              <a:t>relationship ?</a:t>
            </a:r>
            <a:endParaRPr lang="en-US" dirty="0">
              <a:latin typeface="Nikosh ban"/>
              <a:cs typeface="Times New Roman" pitchFamily="18" charset="0"/>
            </a:endParaRPr>
          </a:p>
        </p:txBody>
      </p:sp>
      <p:pic>
        <p:nvPicPr>
          <p:cNvPr id="7" name="Picture 6" descr="DPE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3200" y="1"/>
            <a:ext cx="18288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099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7000">
              <a:schemeClr val="accent1">
                <a:tint val="66000"/>
                <a:satMod val="160000"/>
              </a:schemeClr>
            </a:gs>
            <a:gs pos="100000">
              <a:srgbClr val="00B050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8001000" cy="6858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Nikosh ban"/>
                <a:cs typeface="Times New Roman" pitchFamily="18" charset="0"/>
              </a:rPr>
              <a:t>It is a picture </a:t>
            </a:r>
            <a:r>
              <a:rPr lang="en-US" sz="4000" dirty="0" smtClean="0">
                <a:solidFill>
                  <a:srgbClr val="FF0000"/>
                </a:solidFill>
                <a:latin typeface="Nikosh ban"/>
                <a:cs typeface="Times New Roman" pitchFamily="18" charset="0"/>
              </a:rPr>
              <a:t>of a </a:t>
            </a:r>
            <a:r>
              <a:rPr lang="en-US" sz="4000" dirty="0" smtClean="0">
                <a:solidFill>
                  <a:srgbClr val="FF0000"/>
                </a:solidFill>
                <a:latin typeface="Nikosh ban"/>
                <a:cs typeface="Times New Roman" pitchFamily="18" charset="0"/>
              </a:rPr>
              <a:t>joint family.</a:t>
            </a:r>
            <a:endParaRPr lang="en-US" sz="4000" dirty="0">
              <a:solidFill>
                <a:srgbClr val="FF0000"/>
              </a:solidFill>
              <a:latin typeface="Nikosh ban"/>
              <a:cs typeface="Times New Roman" pitchFamily="18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524000"/>
            <a:ext cx="8001000" cy="3169274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8600" y="4724400"/>
            <a:ext cx="117348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latin typeface="Nikosh ban"/>
                <a:cs typeface="Times New Roman" pitchFamily="18" charset="0"/>
              </a:rPr>
              <a:t>They are 6 members in the family and they are father</a:t>
            </a:r>
            <a:r>
              <a:rPr lang="en-US" sz="3600" dirty="0">
                <a:latin typeface="Nikosh ban"/>
                <a:cs typeface="Times New Roman" pitchFamily="18" charset="0"/>
              </a:rPr>
              <a:t>, m</a:t>
            </a:r>
            <a:r>
              <a:rPr lang="en-US" sz="3600" dirty="0">
                <a:latin typeface="Nikosh ban"/>
                <a:cs typeface="Times New Roman" pitchFamily="18" charset="0"/>
              </a:rPr>
              <a:t>other</a:t>
            </a:r>
            <a:r>
              <a:rPr lang="en-US" sz="3600" dirty="0" smtClean="0">
                <a:latin typeface="Nikosh ban"/>
                <a:cs typeface="Times New Roman" pitchFamily="18" charset="0"/>
              </a:rPr>
              <a:t>, children, </a:t>
            </a:r>
            <a:r>
              <a:rPr lang="en-US" sz="3600" dirty="0">
                <a:latin typeface="Nikosh ban"/>
                <a:cs typeface="Times New Roman" pitchFamily="18" charset="0"/>
              </a:rPr>
              <a:t>grandfather and </a:t>
            </a:r>
            <a:r>
              <a:rPr lang="en-US" sz="3600" dirty="0">
                <a:latin typeface="Nikosh ban"/>
                <a:cs typeface="Times New Roman" pitchFamily="18" charset="0"/>
              </a:rPr>
              <a:t>grandmother</a:t>
            </a:r>
            <a:r>
              <a:rPr lang="en-US" sz="3600" dirty="0" smtClean="0">
                <a:latin typeface="Nikosh ban"/>
                <a:cs typeface="Times New Roman" pitchFamily="18" charset="0"/>
              </a:rPr>
              <a:t>.</a:t>
            </a:r>
            <a:endParaRPr lang="en-US" sz="3600" dirty="0">
              <a:latin typeface="Nikosh ban"/>
              <a:cs typeface="Times New Roman" pitchFamily="18" charset="0"/>
            </a:endParaRPr>
          </a:p>
        </p:txBody>
      </p:sp>
      <p:pic>
        <p:nvPicPr>
          <p:cNvPr id="6" name="Picture 5" descr="DPE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3200" y="1"/>
            <a:ext cx="18288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137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7000">
              <a:schemeClr val="accent1">
                <a:tint val="66000"/>
                <a:satMod val="160000"/>
              </a:schemeClr>
            </a:gs>
            <a:gs pos="100000">
              <a:srgbClr val="00B050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05200" y="838201"/>
            <a:ext cx="4953000" cy="120032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002060"/>
                </a:solidFill>
                <a:latin typeface="Nikosh ban"/>
                <a:cs typeface="Times New Roman" pitchFamily="18" charset="0"/>
              </a:rPr>
              <a:t>Pair work</a:t>
            </a:r>
            <a:endParaRPr lang="en-US" sz="7200" dirty="0">
              <a:solidFill>
                <a:srgbClr val="002060"/>
              </a:solidFill>
              <a:latin typeface="Nikosh ban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2743200"/>
            <a:ext cx="1016417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latin typeface="Nikosh ban"/>
                <a:cs typeface="Times New Roman" pitchFamily="18" charset="0"/>
              </a:rPr>
              <a:t>How </a:t>
            </a:r>
            <a:r>
              <a:rPr lang="en-US" sz="4000" dirty="0" smtClean="0">
                <a:latin typeface="Nikosh ban"/>
                <a:cs typeface="Times New Roman" pitchFamily="18" charset="0"/>
              </a:rPr>
              <a:t>many </a:t>
            </a:r>
            <a:r>
              <a:rPr lang="en-US" sz="4000" dirty="0">
                <a:latin typeface="Nikosh ban"/>
                <a:cs typeface="Times New Roman" pitchFamily="18" charset="0"/>
              </a:rPr>
              <a:t>people are their in the family ?</a:t>
            </a:r>
            <a:endParaRPr lang="en-US" sz="4000" dirty="0">
              <a:latin typeface="Nikosh ban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95400" y="4191000"/>
            <a:ext cx="900865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Nikosh ban"/>
                <a:cs typeface="Times New Roman" pitchFamily="18" charset="0"/>
              </a:rPr>
              <a:t>What is their relationship ?</a:t>
            </a:r>
            <a:endParaRPr lang="en-US" dirty="0">
              <a:latin typeface="Nikosh ban"/>
              <a:cs typeface="Times New Roman" pitchFamily="18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5024" y="837064"/>
            <a:ext cx="1324160" cy="1181265"/>
          </a:xfrm>
          <a:prstGeom prst="rect">
            <a:avLst/>
          </a:prstGeom>
        </p:spPr>
      </p:pic>
      <p:pic>
        <p:nvPicPr>
          <p:cNvPr id="6" name="Picture 5" descr="DPE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3200" y="1"/>
            <a:ext cx="18288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5339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7000">
              <a:schemeClr val="accent1">
                <a:tint val="66000"/>
                <a:satMod val="160000"/>
              </a:schemeClr>
            </a:gs>
            <a:gs pos="100000">
              <a:srgbClr val="00B050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304800"/>
            <a:ext cx="5181600" cy="1143000"/>
          </a:xfrm>
          <a:solidFill>
            <a:srgbClr val="92D050"/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  <a:latin typeface="Nikosh ban"/>
              </a:rPr>
              <a:t>Assessment</a:t>
            </a:r>
            <a:endParaRPr lang="en-US" sz="5400" dirty="0">
              <a:solidFill>
                <a:srgbClr val="FF0000"/>
              </a:solidFill>
              <a:latin typeface="Nikosh ban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47800" y="2324100"/>
            <a:ext cx="866177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Nikosh ban"/>
                <a:cs typeface="Times New Roman" pitchFamily="18" charset="0"/>
              </a:rPr>
              <a:t>1.What do you mean by a family ?</a:t>
            </a:r>
            <a:endParaRPr lang="en-US" dirty="0">
              <a:latin typeface="Nikosh ban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71600" y="3929987"/>
            <a:ext cx="9372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Nikosh ban"/>
                <a:cs typeface="Times New Roman" pitchFamily="18" charset="0"/>
              </a:rPr>
              <a:t>2.What do </a:t>
            </a:r>
            <a:r>
              <a:rPr lang="en-US" dirty="0" smtClean="0">
                <a:latin typeface="Nikosh ban"/>
                <a:cs typeface="Times New Roman" pitchFamily="18" charset="0"/>
              </a:rPr>
              <a:t>you mean </a:t>
            </a:r>
            <a:r>
              <a:rPr lang="en-US" dirty="0">
                <a:latin typeface="Nikosh ban"/>
                <a:cs typeface="Times New Roman" pitchFamily="18" charset="0"/>
              </a:rPr>
              <a:t>by a joint family ?</a:t>
            </a:r>
            <a:endParaRPr lang="en-US" dirty="0">
              <a:latin typeface="Nikosh ban"/>
              <a:cs typeface="Times New Roman" pitchFamily="18" charset="0"/>
            </a:endParaRPr>
          </a:p>
        </p:txBody>
      </p:sp>
      <p:pic>
        <p:nvPicPr>
          <p:cNvPr id="5" name="Picture 4" descr="DPE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200" y="1"/>
            <a:ext cx="18288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18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7000">
              <a:schemeClr val="accent1">
                <a:tint val="66000"/>
                <a:satMod val="160000"/>
              </a:schemeClr>
            </a:gs>
            <a:gs pos="100000">
              <a:srgbClr val="00B050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360" y="1143000"/>
            <a:ext cx="42672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Nikosh ban"/>
                <a:cs typeface="Times New Roman" pitchFamily="18" charset="0"/>
              </a:rPr>
              <a:t>Home work</a:t>
            </a:r>
            <a:endParaRPr lang="en-US" dirty="0">
              <a:latin typeface="Nikosh ban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065360" y="4495800"/>
            <a:ext cx="9517040" cy="114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Nikosh ban"/>
                <a:cs typeface="Times New Roman" pitchFamily="18" charset="0"/>
              </a:rPr>
              <a:t>2.What does your father and mother do ?</a:t>
            </a:r>
            <a:endParaRPr lang="en-US" dirty="0">
              <a:latin typeface="Nikosh ban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65360" y="2971800"/>
            <a:ext cx="9364640" cy="1143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Nikosh ban"/>
                <a:cs typeface="Times New Roman" pitchFamily="18" charset="0"/>
              </a:rPr>
              <a:t>1.How many people in your family ?</a:t>
            </a:r>
            <a:endParaRPr lang="en-US" dirty="0">
              <a:latin typeface="Nikosh ban"/>
              <a:cs typeface="Times New Roman" pitchFamily="18" charset="0"/>
            </a:endParaRPr>
          </a:p>
        </p:txBody>
      </p:sp>
      <p:pic>
        <p:nvPicPr>
          <p:cNvPr id="5" name="Picture 4" descr="DPE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3200" y="1"/>
            <a:ext cx="18288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744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PE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9400" y="0"/>
            <a:ext cx="1741227" cy="1850571"/>
          </a:xfrm>
          <a:prstGeom prst="rect">
            <a:avLst/>
          </a:prstGeom>
        </p:spPr>
      </p:pic>
      <p:pic>
        <p:nvPicPr>
          <p:cNvPr id="5" name="Picture 4" descr="pexels-photo-2072169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8287" y="653143"/>
            <a:ext cx="7184571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16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304800"/>
            <a:ext cx="7162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Teacher’s Identity</a:t>
            </a:r>
            <a:endParaRPr lang="en-US" sz="5400" b="1" dirty="0">
              <a:solidFill>
                <a:srgbClr val="00B05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6FC304C-6E0A-4BD4-99F7-C39FC3CBF0CA}"/>
              </a:ext>
            </a:extLst>
          </p:cNvPr>
          <p:cNvSpPr txBox="1"/>
          <p:nvPr/>
        </p:nvSpPr>
        <p:spPr>
          <a:xfrm>
            <a:off x="2590800" y="4191000"/>
            <a:ext cx="769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C0099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MD. ABDUL KADER</a:t>
            </a:r>
          </a:p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Assistant Teacher</a:t>
            </a:r>
          </a:p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Borni Govt. Primary School,</a:t>
            </a:r>
          </a:p>
          <a:p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Companigonj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Sylhet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.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242715"/>
            <a:ext cx="2857500" cy="2857500"/>
          </a:xfrm>
          <a:prstGeom prst="rect">
            <a:avLst/>
          </a:prstGeom>
        </p:spPr>
      </p:pic>
      <p:pic>
        <p:nvPicPr>
          <p:cNvPr id="5" name="Picture 4" descr="DPE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0303" y="0"/>
            <a:ext cx="2121697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95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87924" y="920010"/>
            <a:ext cx="1825439" cy="626403"/>
          </a:xfrm>
          <a:prstGeom prst="roundRect">
            <a:avLst>
              <a:gd name="adj" fmla="val 50000"/>
            </a:avLst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76809" tIns="38405" rIns="76809" bIns="38405" rtlCol="0" anchor="ctr"/>
          <a:lstStyle/>
          <a:p>
            <a:pPr algn="ctr"/>
            <a:r>
              <a:rPr lang="en-US" sz="30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Teacher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8576981" y="2121279"/>
            <a:ext cx="1953186" cy="537882"/>
          </a:xfrm>
          <a:prstGeom prst="roundRect">
            <a:avLst>
              <a:gd name="adj" fmla="val 50000"/>
            </a:avLst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76809" tIns="38405" rIns="76809" bIns="38405" rtlCol="0" anchor="ctr"/>
          <a:lstStyle/>
          <a:p>
            <a:pPr algn="ctr"/>
            <a:r>
              <a:rPr lang="en-US" sz="30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Student’s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055409" y="890877"/>
            <a:ext cx="4508126" cy="983874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6809" tIns="38405" rIns="76809" bIns="38405" rtlCol="0" anchor="ctr"/>
          <a:lstStyle/>
          <a:p>
            <a:pPr algn="ctr"/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Good morning, students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418480" y="1898283"/>
            <a:ext cx="4108076" cy="983874"/>
          </a:xfrm>
          <a:prstGeom prst="roundRect">
            <a:avLst>
              <a:gd name="adj" fmla="val 50000"/>
            </a:avLst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6809" tIns="38405" rIns="76809" bIns="38405" rtlCol="0" anchor="ctr"/>
          <a:lstStyle/>
          <a:p>
            <a:pPr algn="ctr"/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Good morning, teacher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944469" y="2959479"/>
            <a:ext cx="4108076" cy="983874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6809" tIns="38405" rIns="76809" bIns="38405" rtlCol="0" anchor="ctr"/>
          <a:lstStyle/>
          <a:p>
            <a:pPr algn="ctr"/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How are you today ?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323582" y="2"/>
            <a:ext cx="2915419" cy="712695"/>
          </a:xfrm>
          <a:prstGeom prst="roundRect">
            <a:avLst>
              <a:gd name="adj" fmla="val 50000"/>
            </a:avLst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002060"/>
            </a:solidFill>
          </a:ln>
          <a:scene3d>
            <a:camera prst="perspectiveBelow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809" tIns="38405" rIns="76809" bIns="38405" rtlCol="0" anchor="ctr"/>
          <a:lstStyle/>
          <a:p>
            <a:pPr algn="ctr"/>
            <a:r>
              <a:rPr lang="en-US" sz="2714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GREETINGS</a:t>
            </a:r>
            <a:endParaRPr lang="en-US" sz="2714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914217" y="4089033"/>
            <a:ext cx="4108076" cy="983874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6809" tIns="38405" rIns="76809" bIns="38405" rtlCol="0" anchor="ctr"/>
          <a:lstStyle/>
          <a:p>
            <a:pPr algn="ctr"/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Fine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977837" y="3165667"/>
            <a:ext cx="1825439" cy="626403"/>
          </a:xfrm>
          <a:prstGeom prst="roundRect">
            <a:avLst>
              <a:gd name="adj" fmla="val 50000"/>
            </a:avLst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76809" tIns="38405" rIns="76809" bIns="38405" rtlCol="0" anchor="ctr"/>
          <a:lstStyle/>
          <a:p>
            <a:pPr algn="ctr"/>
            <a:r>
              <a:rPr lang="en-US" sz="30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Teacher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8486214" y="4245915"/>
            <a:ext cx="1953186" cy="537882"/>
          </a:xfrm>
          <a:prstGeom prst="roundRect">
            <a:avLst>
              <a:gd name="adj" fmla="val 50000"/>
            </a:avLst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76809" tIns="38405" rIns="76809" bIns="38405" rtlCol="0" anchor="ctr"/>
          <a:lstStyle/>
          <a:p>
            <a:pPr algn="ctr"/>
            <a:r>
              <a:rPr lang="en-US" sz="30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Student’s</a:t>
            </a:r>
          </a:p>
        </p:txBody>
      </p:sp>
      <p:pic>
        <p:nvPicPr>
          <p:cNvPr id="12" name="Picture 11" descr="DPE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00" y="0"/>
            <a:ext cx="2123364" cy="204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32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7000">
              <a:schemeClr val="accent1">
                <a:tint val="66000"/>
                <a:satMod val="160000"/>
              </a:schemeClr>
            </a:gs>
            <a:gs pos="100000">
              <a:srgbClr val="00B050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69342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prstTxWarp prst="textChevronInverted">
              <a:avLst/>
            </a:prstTxWarp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Nikosh ban"/>
                <a:cs typeface="Times New Roman" pitchFamily="18" charset="0"/>
              </a:rPr>
              <a:t>Lesson’s </a:t>
            </a:r>
            <a:r>
              <a:rPr lang="en-US" b="1" dirty="0" smtClean="0">
                <a:solidFill>
                  <a:schemeClr val="accent2"/>
                </a:solidFill>
                <a:latin typeface="Nikosh ban"/>
                <a:cs typeface="Times New Roman" pitchFamily="18" charset="0"/>
              </a:rPr>
              <a:t>identity</a:t>
            </a:r>
            <a:endParaRPr lang="en-US" b="1" dirty="0">
              <a:solidFill>
                <a:schemeClr val="accent2"/>
              </a:solidFill>
              <a:latin typeface="Nikosh ban"/>
              <a:cs typeface="Times New Roman" pitchFamily="18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1" y="1733990"/>
            <a:ext cx="2590799" cy="33870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5486400" y="2092281"/>
            <a:ext cx="464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Nikosh ban"/>
                <a:cs typeface="Times New Roman" pitchFamily="18" charset="0"/>
              </a:rPr>
              <a:t>Class: Four</a:t>
            </a:r>
          </a:p>
          <a:p>
            <a:r>
              <a:rPr lang="en-US" sz="4000" b="1" dirty="0">
                <a:solidFill>
                  <a:srgbClr val="FF0000"/>
                </a:solidFill>
                <a:latin typeface="Nikosh ban"/>
                <a:cs typeface="Times New Roman" pitchFamily="18" charset="0"/>
              </a:rPr>
              <a:t>Subject : English</a:t>
            </a:r>
          </a:p>
          <a:p>
            <a:r>
              <a:rPr lang="en-US" sz="4000" b="1" dirty="0">
                <a:solidFill>
                  <a:srgbClr val="FF0000"/>
                </a:solidFill>
                <a:latin typeface="Nikosh ban"/>
                <a:cs typeface="Times New Roman" pitchFamily="18" charset="0"/>
              </a:rPr>
              <a:t>Unit : 3 Family</a:t>
            </a:r>
          </a:p>
          <a:p>
            <a:r>
              <a:rPr lang="en-US" sz="4000" b="1" dirty="0">
                <a:solidFill>
                  <a:srgbClr val="FF0000"/>
                </a:solidFill>
                <a:latin typeface="Nikosh ban"/>
                <a:cs typeface="Times New Roman" pitchFamily="18" charset="0"/>
              </a:rPr>
              <a:t>Lesson 1-2 (A)</a:t>
            </a:r>
            <a:endParaRPr lang="en-US" sz="4000" b="1" dirty="0">
              <a:solidFill>
                <a:srgbClr val="FF0000"/>
              </a:solidFill>
              <a:latin typeface="Nikosh ban"/>
              <a:cs typeface="Times New Roman" pitchFamily="18" charset="0"/>
            </a:endParaRPr>
          </a:p>
        </p:txBody>
      </p:sp>
      <p:pic>
        <p:nvPicPr>
          <p:cNvPr id="5" name="Picture 4" descr="DPE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0" y="-76200"/>
            <a:ext cx="2286000" cy="228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76434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7000">
              <a:schemeClr val="accent1">
                <a:tint val="66000"/>
                <a:satMod val="160000"/>
              </a:schemeClr>
            </a:gs>
            <a:gs pos="100000">
              <a:srgbClr val="00B050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133600"/>
            <a:ext cx="11658600" cy="452431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Nikosh ban"/>
                <a:cs typeface="Times New Roman" pitchFamily="18" charset="0"/>
              </a:rPr>
              <a:t>Listening </a:t>
            </a:r>
            <a:r>
              <a:rPr lang="en-US" sz="3200" b="1" dirty="0" smtClean="0">
                <a:solidFill>
                  <a:srgbClr val="C00000"/>
                </a:solidFill>
                <a:latin typeface="Nikosh ban"/>
                <a:cs typeface="Times New Roman" pitchFamily="18" charset="0"/>
              </a:rPr>
              <a:t>:</a:t>
            </a:r>
            <a:r>
              <a:rPr lang="en-US" sz="3200" dirty="0" smtClean="0">
                <a:latin typeface="Nikosh ban"/>
                <a:cs typeface="Times New Roman" pitchFamily="18" charset="0"/>
              </a:rPr>
              <a:t> </a:t>
            </a:r>
            <a:endParaRPr lang="en-US" sz="3200" dirty="0">
              <a:latin typeface="Nikosh ban"/>
              <a:cs typeface="Times New Roman" pitchFamily="18" charset="0"/>
            </a:endParaRPr>
          </a:p>
          <a:p>
            <a:r>
              <a:rPr lang="en-US" sz="3200" dirty="0">
                <a:latin typeface="Nikosh ban"/>
                <a:cs typeface="Times New Roman" pitchFamily="18" charset="0"/>
              </a:rPr>
              <a:t>1.1.1 recognize  sound </a:t>
            </a:r>
            <a:r>
              <a:rPr lang="en-US" sz="3200" dirty="0" smtClean="0">
                <a:latin typeface="Nikosh ban"/>
                <a:cs typeface="Times New Roman" pitchFamily="18" charset="0"/>
              </a:rPr>
              <a:t>differences </a:t>
            </a:r>
            <a:r>
              <a:rPr lang="en-US" sz="3200" dirty="0">
                <a:latin typeface="Nikosh ban"/>
                <a:cs typeface="Times New Roman" pitchFamily="18" charset="0"/>
              </a:rPr>
              <a:t>in context of  words.</a:t>
            </a:r>
          </a:p>
          <a:p>
            <a:r>
              <a:rPr lang="en-US" sz="3200" dirty="0">
                <a:latin typeface="Nikosh ban"/>
                <a:cs typeface="Times New Roman" pitchFamily="18" charset="0"/>
              </a:rPr>
              <a:t>3.1.1 </a:t>
            </a:r>
            <a:r>
              <a:rPr lang="en-US" sz="3200" dirty="0" smtClean="0">
                <a:latin typeface="Nikosh ban"/>
                <a:cs typeface="Times New Roman" pitchFamily="18" charset="0"/>
              </a:rPr>
              <a:t>Understand </a:t>
            </a:r>
            <a:r>
              <a:rPr lang="en-US" sz="3200" dirty="0">
                <a:latin typeface="Nikosh ban"/>
                <a:cs typeface="Times New Roman" pitchFamily="18" charset="0"/>
              </a:rPr>
              <a:t>questions ask by the teacher about the student.</a:t>
            </a:r>
          </a:p>
          <a:p>
            <a:r>
              <a:rPr lang="en-US" sz="3200" dirty="0">
                <a:latin typeface="Nikosh ban"/>
                <a:cs typeface="Times New Roman" pitchFamily="18" charset="0"/>
              </a:rPr>
              <a:t>3.2.1 </a:t>
            </a:r>
            <a:r>
              <a:rPr lang="en-US" sz="3200" dirty="0">
                <a:latin typeface="Nikosh ban"/>
                <a:cs typeface="Times New Roman" pitchFamily="18" charset="0"/>
              </a:rPr>
              <a:t>3.1.1 </a:t>
            </a:r>
            <a:r>
              <a:rPr lang="en-US" sz="3200" dirty="0" smtClean="0">
                <a:latin typeface="Nikosh ban"/>
                <a:cs typeface="Times New Roman" pitchFamily="18" charset="0"/>
              </a:rPr>
              <a:t>Understand </a:t>
            </a:r>
            <a:r>
              <a:rPr lang="en-US" sz="3200" dirty="0">
                <a:latin typeface="Nikosh ban"/>
                <a:cs typeface="Times New Roman" pitchFamily="18" charset="0"/>
              </a:rPr>
              <a:t>questions about family and friends.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Nikosh ban"/>
                <a:cs typeface="Times New Roman" pitchFamily="18" charset="0"/>
              </a:rPr>
              <a:t>Speaking</a:t>
            </a:r>
            <a:endParaRPr lang="en-US" sz="3200" b="1" dirty="0">
              <a:solidFill>
                <a:srgbClr val="C00000"/>
              </a:solidFill>
              <a:latin typeface="Nikosh ban"/>
              <a:cs typeface="Times New Roman" pitchFamily="18" charset="0"/>
            </a:endParaRPr>
          </a:p>
          <a:p>
            <a:r>
              <a:rPr lang="en-US" sz="3200" dirty="0">
                <a:latin typeface="Nikosh ban"/>
                <a:cs typeface="Times New Roman" pitchFamily="18" charset="0"/>
              </a:rPr>
              <a:t>6.2.1 Talk about people , object events etc</a:t>
            </a:r>
            <a:r>
              <a:rPr lang="en-US" sz="3200" dirty="0" smtClean="0">
                <a:latin typeface="Nikosh ban"/>
                <a:cs typeface="Times New Roman" pitchFamily="18" charset="0"/>
              </a:rPr>
              <a:t>.</a:t>
            </a:r>
            <a:endParaRPr lang="en-US" sz="3200" dirty="0">
              <a:latin typeface="Nikosh ban"/>
              <a:cs typeface="Times New Roman" pitchFamily="18" charset="0"/>
            </a:endParaRPr>
          </a:p>
          <a:p>
            <a:r>
              <a:rPr lang="en-US" sz="3200" b="1" dirty="0">
                <a:solidFill>
                  <a:srgbClr val="C00000"/>
                </a:solidFill>
                <a:latin typeface="Nikosh ban"/>
                <a:cs typeface="Times New Roman" pitchFamily="18" charset="0"/>
              </a:rPr>
              <a:t>Reading</a:t>
            </a:r>
          </a:p>
          <a:p>
            <a:r>
              <a:rPr lang="en-US" sz="3200" dirty="0">
                <a:latin typeface="Nikosh ban"/>
                <a:cs typeface="Times New Roman" pitchFamily="18" charset="0"/>
              </a:rPr>
              <a:t>1.4.1 Read </a:t>
            </a:r>
            <a:r>
              <a:rPr lang="en-US" sz="3200" dirty="0" smtClean="0">
                <a:latin typeface="Nikosh ban"/>
                <a:cs typeface="Times New Roman" pitchFamily="18" charset="0"/>
              </a:rPr>
              <a:t>words, phrases </a:t>
            </a:r>
            <a:r>
              <a:rPr lang="en-US" sz="3200" dirty="0">
                <a:latin typeface="Nikosh ban"/>
                <a:cs typeface="Times New Roman" pitchFamily="18" charset="0"/>
              </a:rPr>
              <a:t>and sentences in the text.</a:t>
            </a:r>
            <a:endParaRPr lang="en-US" sz="3200" dirty="0">
              <a:latin typeface="Nikosh ban"/>
              <a:cs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BB0FF6D-DA05-41F7-9A41-A8EC151A9607}"/>
              </a:ext>
            </a:extLst>
          </p:cNvPr>
          <p:cNvSpPr txBox="1"/>
          <p:nvPr/>
        </p:nvSpPr>
        <p:spPr>
          <a:xfrm>
            <a:off x="1600200" y="762000"/>
            <a:ext cx="723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>
                <a:solidFill>
                  <a:srgbClr val="CC0099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Learning Outcomes</a:t>
            </a:r>
          </a:p>
        </p:txBody>
      </p:sp>
      <p:pic>
        <p:nvPicPr>
          <p:cNvPr id="7" name="Picture 6" descr="DPE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200" y="1"/>
            <a:ext cx="18288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9385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6" grpId="1"/>
      <p:bldP spid="6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7000">
              <a:schemeClr val="accent1">
                <a:tint val="66000"/>
                <a:satMod val="160000"/>
              </a:schemeClr>
            </a:gs>
            <a:gs pos="100000">
              <a:srgbClr val="00B050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6982"/>
            <a:ext cx="9144000" cy="1143000"/>
          </a:xfrm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002060"/>
                </a:solidFill>
                <a:latin typeface="Nikosh ban"/>
                <a:cs typeface="Times New Roman" pitchFamily="18" charset="0"/>
              </a:rPr>
              <a:t>Students look at this picture</a:t>
            </a:r>
            <a:r>
              <a:rPr lang="en-US" sz="5400" dirty="0" smtClean="0">
                <a:latin typeface="Nikosh ban"/>
              </a:rPr>
              <a:t>.</a:t>
            </a:r>
            <a:endParaRPr lang="en-US" sz="5400" dirty="0">
              <a:latin typeface="Nikosh ban"/>
            </a:endParaRPr>
          </a:p>
        </p:txBody>
      </p:sp>
      <p:pic>
        <p:nvPicPr>
          <p:cNvPr id="1026" name="Picture 2" descr="D:\বার্ষিক পাঠ পরিকল্পনা ২০২০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219200"/>
            <a:ext cx="62484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67000" y="4267201"/>
            <a:ext cx="6858000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 ban"/>
                <a:cs typeface="Times New Roman" pitchFamily="18" charset="0"/>
              </a:rPr>
              <a:t>What do you seeing in this picture ?</a:t>
            </a:r>
            <a:endParaRPr lang="en-US" sz="3600" dirty="0">
              <a:latin typeface="Nikosh ban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5513697"/>
            <a:ext cx="68580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 ban"/>
                <a:cs typeface="Times New Roman" pitchFamily="18" charset="0"/>
              </a:rPr>
              <a:t> How many people </a:t>
            </a:r>
            <a:r>
              <a:rPr lang="en-US" sz="3600" dirty="0" smtClean="0">
                <a:latin typeface="Nikosh ban"/>
                <a:cs typeface="Times New Roman" pitchFamily="18" charset="0"/>
              </a:rPr>
              <a:t>are </a:t>
            </a:r>
            <a:r>
              <a:rPr lang="en-US" sz="3600" dirty="0">
                <a:latin typeface="Nikosh ban"/>
                <a:cs typeface="Times New Roman" pitchFamily="18" charset="0"/>
              </a:rPr>
              <a:t>here ?</a:t>
            </a:r>
            <a:endParaRPr lang="en-US" sz="3600" dirty="0">
              <a:latin typeface="Nikosh ban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6211670"/>
            <a:ext cx="5451764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 ban"/>
                <a:cs typeface="Times New Roman" pitchFamily="18" charset="0"/>
              </a:rPr>
              <a:t>What is their relationship?</a:t>
            </a:r>
            <a:endParaRPr lang="en-US" sz="3600" dirty="0">
              <a:latin typeface="Nikosh ban"/>
              <a:cs typeface="Times New Roman" pitchFamily="18" charset="0"/>
            </a:endParaRPr>
          </a:p>
        </p:txBody>
      </p:sp>
      <p:pic>
        <p:nvPicPr>
          <p:cNvPr id="7" name="Picture 6" descr="DPE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3200" y="1"/>
            <a:ext cx="18288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9079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7000">
              <a:schemeClr val="accent1">
                <a:tint val="66000"/>
                <a:satMod val="160000"/>
              </a:schemeClr>
            </a:gs>
            <a:gs pos="100000">
              <a:srgbClr val="00B050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838201"/>
            <a:ext cx="807720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 ban"/>
                <a:cs typeface="Times New Roman" pitchFamily="18" charset="0"/>
              </a:rPr>
              <a:t>Today we are going to start a new lesson.</a:t>
            </a:r>
            <a:endParaRPr lang="en-US" sz="3600" dirty="0">
              <a:latin typeface="Nikosh ban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2133601"/>
            <a:ext cx="68580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 ban"/>
                <a:cs typeface="Times New Roman" pitchFamily="18" charset="0"/>
              </a:rPr>
              <a:t>The name of the new lesson is-</a:t>
            </a:r>
            <a:endParaRPr lang="en-US" sz="3600" dirty="0">
              <a:latin typeface="Nikosh ban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62400" y="2971800"/>
            <a:ext cx="3993016" cy="1446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8800" b="1" dirty="0">
                <a:solidFill>
                  <a:srgbClr val="7030A0"/>
                </a:solidFill>
                <a:latin typeface="Nikosh ban"/>
                <a:cs typeface="Times New Roman" pitchFamily="18" charset="0"/>
              </a:rPr>
              <a:t>Family.</a:t>
            </a:r>
            <a:endParaRPr lang="en-US" sz="8800" b="1" dirty="0">
              <a:solidFill>
                <a:srgbClr val="7030A0"/>
              </a:solidFill>
              <a:latin typeface="Nikosh ban"/>
            </a:endParaRPr>
          </a:p>
        </p:txBody>
      </p:sp>
      <p:pic>
        <p:nvPicPr>
          <p:cNvPr id="2050" name="Picture 2" descr="D:\বার্ষিক পাঠ পরিকল্পনা ২০২০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800601"/>
            <a:ext cx="8610600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DPE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3200" y="1"/>
            <a:ext cx="18288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247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7000">
              <a:schemeClr val="accent1">
                <a:tint val="66000"/>
                <a:satMod val="160000"/>
              </a:schemeClr>
            </a:gs>
            <a:gs pos="100000">
              <a:srgbClr val="00B050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8161866" cy="13208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6600" dirty="0" smtClean="0">
                <a:latin typeface="Nikosh ban"/>
                <a:cs typeface="Times New Roman" pitchFamily="18" charset="0"/>
              </a:rPr>
              <a:t>What is this picture ?</a:t>
            </a:r>
            <a:endParaRPr lang="en-US" sz="6600" dirty="0">
              <a:latin typeface="Nikosh ban"/>
              <a:cs typeface="Times New Roman" pitchFamily="18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752600"/>
            <a:ext cx="9525000" cy="3505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62400" y="5534561"/>
            <a:ext cx="3803734" cy="1323439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8000" dirty="0">
                <a:latin typeface="Nikosh ban"/>
                <a:cs typeface="Times New Roman" pitchFamily="18" charset="0"/>
              </a:rPr>
              <a:t>A family</a:t>
            </a:r>
            <a:endParaRPr lang="en-US" sz="8000" dirty="0">
              <a:latin typeface="Nikosh ban"/>
              <a:cs typeface="Times New Roman" pitchFamily="18" charset="0"/>
            </a:endParaRPr>
          </a:p>
        </p:txBody>
      </p:sp>
      <p:pic>
        <p:nvPicPr>
          <p:cNvPr id="5" name="Picture 4" descr="DPE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3200" y="1"/>
            <a:ext cx="18288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72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7000">
              <a:schemeClr val="accent1">
                <a:tint val="66000"/>
                <a:satMod val="160000"/>
              </a:schemeClr>
            </a:gs>
            <a:gs pos="100000">
              <a:srgbClr val="00B050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82296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Nikosh ban"/>
                <a:cs typeface="Times New Roman" pitchFamily="18" charset="0"/>
              </a:rPr>
              <a:t>Whom do you live with ?</a:t>
            </a:r>
            <a:endParaRPr lang="en-US" sz="5400" dirty="0">
              <a:latin typeface="Nikosh ban"/>
              <a:cs typeface="Times New Roman" pitchFamily="18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600200"/>
            <a:ext cx="4419600" cy="2713504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905000" y="4648200"/>
            <a:ext cx="8229600" cy="1143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Nikosh ban"/>
                <a:cs typeface="Times New Roman" pitchFamily="18" charset="0"/>
              </a:rPr>
              <a:t>What do you mean by a family?</a:t>
            </a:r>
            <a:endParaRPr lang="en-US" dirty="0">
              <a:latin typeface="Nikosh ban"/>
              <a:cs typeface="Times New Roman" pitchFamily="18" charset="0"/>
            </a:endParaRPr>
          </a:p>
        </p:txBody>
      </p:sp>
      <p:pic>
        <p:nvPicPr>
          <p:cNvPr id="6" name="Picture 5" descr="DPE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3200" y="1"/>
            <a:ext cx="18288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88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458</TotalTime>
  <Words>348</Words>
  <Application>Microsoft Office PowerPoint</Application>
  <PresentationFormat>Widescreen</PresentationFormat>
  <Paragraphs>68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Nikosh</vt:lpstr>
      <vt:lpstr>Nikosh ban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Lesson’s identity</vt:lpstr>
      <vt:lpstr>PowerPoint Presentation</vt:lpstr>
      <vt:lpstr>Students look at this picture.</vt:lpstr>
      <vt:lpstr>PowerPoint Presentation</vt:lpstr>
      <vt:lpstr>What is this picture ?</vt:lpstr>
      <vt:lpstr>Whom do you live with ?</vt:lpstr>
      <vt:lpstr>PowerPoint Presentation</vt:lpstr>
      <vt:lpstr>PowerPoint Presentation</vt:lpstr>
      <vt:lpstr>Now open your English book at page no 6 and think about the picture.</vt:lpstr>
      <vt:lpstr>It is a picture of a joint family.</vt:lpstr>
      <vt:lpstr>PowerPoint Presentation</vt:lpstr>
      <vt:lpstr>Assessment</vt:lpstr>
      <vt:lpstr>Home work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mkmr</dc:creator>
  <cp:lastModifiedBy>Borni GPS</cp:lastModifiedBy>
  <cp:revision>130</cp:revision>
  <dcterms:created xsi:type="dcterms:W3CDTF">2020-03-31T07:55:46Z</dcterms:created>
  <dcterms:modified xsi:type="dcterms:W3CDTF">2020-08-08T04:05:45Z</dcterms:modified>
</cp:coreProperties>
</file>