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62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461EAF-57B4-4FF2-B519-74997A22AF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2C4501E-3DDC-4DB3-80DA-677680639C3D}">
      <dgm:prSet/>
      <dgm:spPr/>
      <dgm:t>
        <a:bodyPr/>
        <a:lstStyle/>
        <a:p>
          <a:pPr rtl="0"/>
          <a:r>
            <a:rPr lang="bn-IN" dirty="0" smtClean="0"/>
            <a:t>মেলামাইনের থালা-বাসন,বৈদুতিক সুইচ বোর্ড,কার্পটে, পিভিসি পাইপ, পলিথিন্রের ব্যাগ,পাঠের ব্যাগ,উলের কাপড়,সুতি কাপর ,নাইলনের সুতা,রাবার আমরা সব সময় এগুলো ব্যবহার করছি।এগুলো সবই পলিমার।</a:t>
          </a:r>
          <a:endParaRPr lang="en-US" dirty="0"/>
        </a:p>
      </dgm:t>
    </dgm:pt>
    <dgm:pt modelId="{05D0CCA2-3244-43E6-88DE-6DC9786C5A07}" type="parTrans" cxnId="{FCEBE20C-F3E7-4C31-810C-14DFFC1E91AE}">
      <dgm:prSet/>
      <dgm:spPr/>
      <dgm:t>
        <a:bodyPr/>
        <a:lstStyle/>
        <a:p>
          <a:endParaRPr lang="en-US"/>
        </a:p>
      </dgm:t>
    </dgm:pt>
    <dgm:pt modelId="{FA3828E9-9C4E-4965-B2EA-62C135C5B339}" type="sibTrans" cxnId="{FCEBE20C-F3E7-4C31-810C-14DFFC1E91AE}">
      <dgm:prSet/>
      <dgm:spPr/>
      <dgm:t>
        <a:bodyPr/>
        <a:lstStyle/>
        <a:p>
          <a:endParaRPr lang="en-US"/>
        </a:p>
      </dgm:t>
    </dgm:pt>
    <dgm:pt modelId="{2C5928BC-CF06-4984-855D-08D7199BAFB0}" type="pres">
      <dgm:prSet presAssocID="{85461EAF-57B4-4FF2-B519-74997A22AF7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40F76A-843E-4AD8-ADE6-1F8D200D11D6}" type="pres">
      <dgm:prSet presAssocID="{C2C4501E-3DDC-4DB3-80DA-677680639C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CEBE20C-F3E7-4C31-810C-14DFFC1E91AE}" srcId="{85461EAF-57B4-4FF2-B519-74997A22AF77}" destId="{C2C4501E-3DDC-4DB3-80DA-677680639C3D}" srcOrd="0" destOrd="0" parTransId="{05D0CCA2-3244-43E6-88DE-6DC9786C5A07}" sibTransId="{FA3828E9-9C4E-4965-B2EA-62C135C5B339}"/>
    <dgm:cxn modelId="{69158CC1-55B0-4E70-BD4E-DFC3C7871ACA}" type="presOf" srcId="{85461EAF-57B4-4FF2-B519-74997A22AF77}" destId="{2C5928BC-CF06-4984-855D-08D7199BAFB0}" srcOrd="0" destOrd="0" presId="urn:microsoft.com/office/officeart/2005/8/layout/vList2"/>
    <dgm:cxn modelId="{B1585A6F-20DA-4869-B88E-F9BEAC35A0EC}" type="presOf" srcId="{C2C4501E-3DDC-4DB3-80DA-677680639C3D}" destId="{DF40F76A-843E-4AD8-ADE6-1F8D200D11D6}" srcOrd="0" destOrd="0" presId="urn:microsoft.com/office/officeart/2005/8/layout/vList2"/>
    <dgm:cxn modelId="{EB0E536C-1CCD-4FAF-A5BF-694F2829424E}" type="presParOf" srcId="{2C5928BC-CF06-4984-855D-08D7199BAFB0}" destId="{DF40F76A-843E-4AD8-ADE6-1F8D200D11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AF6C0F-7DEB-4223-AD48-D8E528955D09}" type="doc">
      <dgm:prSet loTypeId="urn:microsoft.com/office/officeart/2005/8/layout/hierarchy2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B60A9AC-4BED-4F4E-8CE1-F6BDBC334EF0}">
      <dgm:prSet phldrT="[Text]"/>
      <dgm:spPr/>
      <dgm:t>
        <a:bodyPr/>
        <a:lstStyle/>
        <a:p>
          <a:r>
            <a:rPr lang="en-US" b="1" cap="all" dirty="0" smtClean="0">
              <a:ln w="9000" cmpd="sng"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polymer</a:t>
          </a:r>
          <a:endParaRPr lang="en-US" dirty="0">
            <a:solidFill>
              <a:srgbClr val="FF0000"/>
            </a:solidFill>
          </a:endParaRPr>
        </a:p>
      </dgm:t>
    </dgm:pt>
    <dgm:pt modelId="{6172B53B-C2DD-4CDF-BE0C-015A746BC483}" type="parTrans" cxnId="{F504BEC7-86E5-4B8B-A91E-5A761C34DB96}">
      <dgm:prSet/>
      <dgm:spPr/>
      <dgm:t>
        <a:bodyPr/>
        <a:lstStyle/>
        <a:p>
          <a:endParaRPr lang="en-US"/>
        </a:p>
      </dgm:t>
    </dgm:pt>
    <dgm:pt modelId="{74916B82-7659-4746-8BEE-B051765D282B}" type="sibTrans" cxnId="{F504BEC7-86E5-4B8B-A91E-5A761C34DB96}">
      <dgm:prSet/>
      <dgm:spPr/>
      <dgm:t>
        <a:bodyPr/>
        <a:lstStyle/>
        <a:p>
          <a:endParaRPr lang="en-US"/>
        </a:p>
      </dgm:t>
    </dgm:pt>
    <dgm:pt modelId="{A84F049A-414C-4A49-8312-50FD2489A8B1}">
      <dgm:prSet phldrT="[Text]"/>
      <dgm:spPr/>
      <dgm:t>
        <a:bodyPr/>
        <a:lstStyle/>
        <a:p>
          <a:r>
            <a:rPr lang="en-US" b="1" cap="all" spc="0" dirty="0" smtClean="0">
              <a:ln w="9000" cmpd="sng"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rPr>
            <a:t>Poly</a:t>
          </a:r>
          <a:r>
            <a:rPr lang="en-US" b="1" cap="all" spc="0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 </a:t>
          </a:r>
          <a:endParaRPr lang="en-US" dirty="0"/>
        </a:p>
      </dgm:t>
    </dgm:pt>
    <dgm:pt modelId="{4801CA53-B9A9-4064-9943-3526E0C8E7D5}" type="parTrans" cxnId="{B1169398-E561-4C09-8EDF-B36BCEFF9540}">
      <dgm:prSet/>
      <dgm:spPr/>
      <dgm:t>
        <a:bodyPr/>
        <a:lstStyle/>
        <a:p>
          <a:endParaRPr lang="en-US"/>
        </a:p>
      </dgm:t>
    </dgm:pt>
    <dgm:pt modelId="{58C22383-734E-4BDE-971A-55DAB3D6AC85}" type="sibTrans" cxnId="{B1169398-E561-4C09-8EDF-B36BCEFF9540}">
      <dgm:prSet/>
      <dgm:spPr/>
      <dgm:t>
        <a:bodyPr/>
        <a:lstStyle/>
        <a:p>
          <a:endParaRPr lang="en-US"/>
        </a:p>
      </dgm:t>
    </dgm:pt>
    <dgm:pt modelId="{6ECF939C-FE92-4929-B174-B5470CA6B293}">
      <dgm:prSet phldrT="[Text]"/>
      <dgm:spPr/>
      <dgm:t>
        <a:bodyPr/>
        <a:lstStyle/>
        <a:p>
          <a:r>
            <a:rPr lang="bn-IN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বহু বা অনেক </a:t>
          </a:r>
          <a:endParaRPr lang="en-US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E4779F64-0968-47BC-879D-4E00DE00CF21}" type="parTrans" cxnId="{EA834C34-AFA2-42FF-ADC1-FD56C08E4240}">
      <dgm:prSet/>
      <dgm:spPr/>
      <dgm:t>
        <a:bodyPr/>
        <a:lstStyle/>
        <a:p>
          <a:endParaRPr lang="en-US"/>
        </a:p>
      </dgm:t>
    </dgm:pt>
    <dgm:pt modelId="{E05D8332-8014-4982-8BFF-1A40F89FE1E4}" type="sibTrans" cxnId="{EA834C34-AFA2-42FF-ADC1-FD56C08E4240}">
      <dgm:prSet/>
      <dgm:spPr/>
      <dgm:t>
        <a:bodyPr/>
        <a:lstStyle/>
        <a:p>
          <a:endParaRPr lang="en-US"/>
        </a:p>
      </dgm:t>
    </dgm:pt>
    <dgm:pt modelId="{7FCD8D02-E195-4E59-BCAD-C15938831D40}">
      <dgm:prSet phldrT="[Text]"/>
      <dgm:spPr/>
      <dgm:t>
        <a:bodyPr/>
        <a:lstStyle/>
        <a:p>
          <a:r>
            <a:rPr lang="en-US" b="1" cap="all" spc="0" dirty="0" err="1" smtClean="0">
              <a:ln w="9000" cmpd="sng"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rPr>
            <a:t>meros</a:t>
          </a:r>
          <a:endParaRPr lang="en-US" dirty="0">
            <a:solidFill>
              <a:srgbClr val="002060"/>
            </a:solidFill>
          </a:endParaRPr>
        </a:p>
      </dgm:t>
    </dgm:pt>
    <dgm:pt modelId="{00A0B581-AA5D-4543-ABCF-DB3DBB8E00A8}" type="parTrans" cxnId="{365424FA-F1BC-4DD5-9521-8883978F8E65}">
      <dgm:prSet/>
      <dgm:spPr/>
      <dgm:t>
        <a:bodyPr/>
        <a:lstStyle/>
        <a:p>
          <a:endParaRPr lang="en-US"/>
        </a:p>
      </dgm:t>
    </dgm:pt>
    <dgm:pt modelId="{6683EE56-9027-486E-90FF-6B906B0DDCE2}" type="sibTrans" cxnId="{365424FA-F1BC-4DD5-9521-8883978F8E65}">
      <dgm:prSet/>
      <dgm:spPr/>
      <dgm:t>
        <a:bodyPr/>
        <a:lstStyle/>
        <a:p>
          <a:endParaRPr lang="en-US"/>
        </a:p>
      </dgm:t>
    </dgm:pt>
    <dgm:pt modelId="{FB4E6EBD-C2AB-4F43-934F-54888978F5D2}">
      <dgm:prSet phldrT="[Text]"/>
      <dgm:spPr/>
      <dgm:t>
        <a:bodyPr/>
        <a:lstStyle/>
        <a:p>
          <a:r>
            <a:rPr lang="bn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অংশ 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04AE0521-4516-4959-ABC1-1369E3039E16}" type="parTrans" cxnId="{DDD64364-A6C1-41FC-A1C5-0C3B786CCDEF}">
      <dgm:prSet/>
      <dgm:spPr/>
      <dgm:t>
        <a:bodyPr/>
        <a:lstStyle/>
        <a:p>
          <a:endParaRPr lang="en-US"/>
        </a:p>
      </dgm:t>
    </dgm:pt>
    <dgm:pt modelId="{35ABC510-98D7-4D7D-961A-4F55B9F0E08E}" type="sibTrans" cxnId="{DDD64364-A6C1-41FC-A1C5-0C3B786CCDEF}">
      <dgm:prSet/>
      <dgm:spPr/>
      <dgm:t>
        <a:bodyPr/>
        <a:lstStyle/>
        <a:p>
          <a:endParaRPr lang="en-US"/>
        </a:p>
      </dgm:t>
    </dgm:pt>
    <dgm:pt modelId="{5DAFF9F7-E445-4692-98C9-5503F0BD9BE1}" type="pres">
      <dgm:prSet presAssocID="{09AF6C0F-7DEB-4223-AD48-D8E528955D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DCD16C4-49DC-4D07-82B3-A5BA4205D1E2}" type="pres">
      <dgm:prSet presAssocID="{8B60A9AC-4BED-4F4E-8CE1-F6BDBC334EF0}" presName="root1" presStyleCnt="0"/>
      <dgm:spPr/>
    </dgm:pt>
    <dgm:pt modelId="{34234700-FDF2-42BF-ACA2-CEB24592139D}" type="pres">
      <dgm:prSet presAssocID="{8B60A9AC-4BED-4F4E-8CE1-F6BDBC334EF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2D245C9-0487-4A2A-BEBE-D572735226A9}" type="pres">
      <dgm:prSet presAssocID="{8B60A9AC-4BED-4F4E-8CE1-F6BDBC334EF0}" presName="level2hierChild" presStyleCnt="0"/>
      <dgm:spPr/>
    </dgm:pt>
    <dgm:pt modelId="{3B7CF648-92EB-4036-B7C0-705BE29A87DB}" type="pres">
      <dgm:prSet presAssocID="{4801CA53-B9A9-4064-9943-3526E0C8E7D5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5D87AABA-19E2-4FDA-95CE-D09428BD9417}" type="pres">
      <dgm:prSet presAssocID="{4801CA53-B9A9-4064-9943-3526E0C8E7D5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EEF1DB5-C513-43F0-AC0C-D15930C512BE}" type="pres">
      <dgm:prSet presAssocID="{A84F049A-414C-4A49-8312-50FD2489A8B1}" presName="root2" presStyleCnt="0"/>
      <dgm:spPr/>
    </dgm:pt>
    <dgm:pt modelId="{B79E843F-8A84-4AC3-941E-F5607862959C}" type="pres">
      <dgm:prSet presAssocID="{A84F049A-414C-4A49-8312-50FD2489A8B1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424DEF-CFA9-4C7B-B890-75A3F00C8E86}" type="pres">
      <dgm:prSet presAssocID="{A84F049A-414C-4A49-8312-50FD2489A8B1}" presName="level3hierChild" presStyleCnt="0"/>
      <dgm:spPr/>
    </dgm:pt>
    <dgm:pt modelId="{B2C9A668-A0B2-4D65-877F-498C85FF869E}" type="pres">
      <dgm:prSet presAssocID="{E4779F64-0968-47BC-879D-4E00DE00CF21}" presName="conn2-1" presStyleLbl="parChTrans1D3" presStyleIdx="0" presStyleCnt="2"/>
      <dgm:spPr/>
      <dgm:t>
        <a:bodyPr/>
        <a:lstStyle/>
        <a:p>
          <a:endParaRPr lang="en-US"/>
        </a:p>
      </dgm:t>
    </dgm:pt>
    <dgm:pt modelId="{4797F284-B022-4A8C-88B1-FA6B120FD044}" type="pres">
      <dgm:prSet presAssocID="{E4779F64-0968-47BC-879D-4E00DE00CF21}" presName="connTx" presStyleLbl="parChTrans1D3" presStyleIdx="0" presStyleCnt="2"/>
      <dgm:spPr/>
      <dgm:t>
        <a:bodyPr/>
        <a:lstStyle/>
        <a:p>
          <a:endParaRPr lang="en-US"/>
        </a:p>
      </dgm:t>
    </dgm:pt>
    <dgm:pt modelId="{AB127260-A25B-475C-8549-BE1A4C8FC9D7}" type="pres">
      <dgm:prSet presAssocID="{6ECF939C-FE92-4929-B174-B5470CA6B293}" presName="root2" presStyleCnt="0"/>
      <dgm:spPr/>
    </dgm:pt>
    <dgm:pt modelId="{59B4D046-016D-4004-B670-11462EDE01B2}" type="pres">
      <dgm:prSet presAssocID="{6ECF939C-FE92-4929-B174-B5470CA6B293}" presName="LevelTwoTextNode" presStyleLbl="node3" presStyleIdx="0" presStyleCnt="2" custScaleX="6775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48739-70F3-4710-B743-BB90E0BEB3C1}" type="pres">
      <dgm:prSet presAssocID="{6ECF939C-FE92-4929-B174-B5470CA6B293}" presName="level3hierChild" presStyleCnt="0"/>
      <dgm:spPr/>
    </dgm:pt>
    <dgm:pt modelId="{5A2F80CD-E9D5-4868-A123-7A6B61528C6C}" type="pres">
      <dgm:prSet presAssocID="{00A0B581-AA5D-4543-ABCF-DB3DBB8E00A8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2E6EE550-F1B5-4875-B041-7729BAFB1152}" type="pres">
      <dgm:prSet presAssocID="{00A0B581-AA5D-4543-ABCF-DB3DBB8E00A8}" presName="connTx" presStyleLbl="parChTrans1D2" presStyleIdx="1" presStyleCnt="2"/>
      <dgm:spPr/>
      <dgm:t>
        <a:bodyPr/>
        <a:lstStyle/>
        <a:p>
          <a:endParaRPr lang="en-US"/>
        </a:p>
      </dgm:t>
    </dgm:pt>
    <dgm:pt modelId="{D2F4399B-12FC-4859-ABFC-7596CB6545D1}" type="pres">
      <dgm:prSet presAssocID="{7FCD8D02-E195-4E59-BCAD-C15938831D40}" presName="root2" presStyleCnt="0"/>
      <dgm:spPr/>
    </dgm:pt>
    <dgm:pt modelId="{E507E9C9-9790-4E27-B744-2E5240BB1C53}" type="pres">
      <dgm:prSet presAssocID="{7FCD8D02-E195-4E59-BCAD-C15938831D40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802E9D2-410F-4E52-88AB-CF14FEA00EA1}" type="pres">
      <dgm:prSet presAssocID="{7FCD8D02-E195-4E59-BCAD-C15938831D40}" presName="level3hierChild" presStyleCnt="0"/>
      <dgm:spPr/>
    </dgm:pt>
    <dgm:pt modelId="{F4400A63-1553-4293-99D3-FB30431A841B}" type="pres">
      <dgm:prSet presAssocID="{04AE0521-4516-4959-ABC1-1369E3039E16}" presName="conn2-1" presStyleLbl="parChTrans1D3" presStyleIdx="1" presStyleCnt="2"/>
      <dgm:spPr/>
      <dgm:t>
        <a:bodyPr/>
        <a:lstStyle/>
        <a:p>
          <a:endParaRPr lang="en-US"/>
        </a:p>
      </dgm:t>
    </dgm:pt>
    <dgm:pt modelId="{3C05EF42-C797-4384-82B4-D7ABA056E1CD}" type="pres">
      <dgm:prSet presAssocID="{04AE0521-4516-4959-ABC1-1369E3039E16}" presName="connTx" presStyleLbl="parChTrans1D3" presStyleIdx="1" presStyleCnt="2"/>
      <dgm:spPr/>
      <dgm:t>
        <a:bodyPr/>
        <a:lstStyle/>
        <a:p>
          <a:endParaRPr lang="en-US"/>
        </a:p>
      </dgm:t>
    </dgm:pt>
    <dgm:pt modelId="{9FCAF118-8C5F-47D8-BACA-E9691A97BF1B}" type="pres">
      <dgm:prSet presAssocID="{FB4E6EBD-C2AB-4F43-934F-54888978F5D2}" presName="root2" presStyleCnt="0"/>
      <dgm:spPr/>
    </dgm:pt>
    <dgm:pt modelId="{55A56A83-232B-4E95-B110-75C27E97A78B}" type="pres">
      <dgm:prSet presAssocID="{FB4E6EBD-C2AB-4F43-934F-54888978F5D2}" presName="LevelTwoTextNode" presStyleLbl="node3" presStyleIdx="1" presStyleCnt="2" custScaleX="65864" custScaleY="855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7C2499-E336-48C8-A45B-87997190FB15}" type="pres">
      <dgm:prSet presAssocID="{FB4E6EBD-C2AB-4F43-934F-54888978F5D2}" presName="level3hierChild" presStyleCnt="0"/>
      <dgm:spPr/>
    </dgm:pt>
  </dgm:ptLst>
  <dgm:cxnLst>
    <dgm:cxn modelId="{ADC356F2-CDC9-4009-956B-793E774758E2}" type="presOf" srcId="{8B60A9AC-4BED-4F4E-8CE1-F6BDBC334EF0}" destId="{34234700-FDF2-42BF-ACA2-CEB24592139D}" srcOrd="0" destOrd="0" presId="urn:microsoft.com/office/officeart/2005/8/layout/hierarchy2"/>
    <dgm:cxn modelId="{9B21B645-89DD-45ED-9D7E-F64C3F1CEB69}" type="presOf" srcId="{4801CA53-B9A9-4064-9943-3526E0C8E7D5}" destId="{5D87AABA-19E2-4FDA-95CE-D09428BD9417}" srcOrd="1" destOrd="0" presId="urn:microsoft.com/office/officeart/2005/8/layout/hierarchy2"/>
    <dgm:cxn modelId="{182BD296-5F70-40CE-B800-36F8A5002154}" type="presOf" srcId="{04AE0521-4516-4959-ABC1-1369E3039E16}" destId="{F4400A63-1553-4293-99D3-FB30431A841B}" srcOrd="0" destOrd="0" presId="urn:microsoft.com/office/officeart/2005/8/layout/hierarchy2"/>
    <dgm:cxn modelId="{087971B4-A8F4-43BE-BDB7-44FEAAA27070}" type="presOf" srcId="{7FCD8D02-E195-4E59-BCAD-C15938831D40}" destId="{E507E9C9-9790-4E27-B744-2E5240BB1C53}" srcOrd="0" destOrd="0" presId="urn:microsoft.com/office/officeart/2005/8/layout/hierarchy2"/>
    <dgm:cxn modelId="{B1169398-E561-4C09-8EDF-B36BCEFF9540}" srcId="{8B60A9AC-4BED-4F4E-8CE1-F6BDBC334EF0}" destId="{A84F049A-414C-4A49-8312-50FD2489A8B1}" srcOrd="0" destOrd="0" parTransId="{4801CA53-B9A9-4064-9943-3526E0C8E7D5}" sibTransId="{58C22383-734E-4BDE-971A-55DAB3D6AC85}"/>
    <dgm:cxn modelId="{66A06610-CD6C-4FEA-A9F4-FC974286B961}" type="presOf" srcId="{E4779F64-0968-47BC-879D-4E00DE00CF21}" destId="{4797F284-B022-4A8C-88B1-FA6B120FD044}" srcOrd="1" destOrd="0" presId="urn:microsoft.com/office/officeart/2005/8/layout/hierarchy2"/>
    <dgm:cxn modelId="{00519F2A-07D2-4A51-86D0-621F7B12CEC9}" type="presOf" srcId="{E4779F64-0968-47BC-879D-4E00DE00CF21}" destId="{B2C9A668-A0B2-4D65-877F-498C85FF869E}" srcOrd="0" destOrd="0" presId="urn:microsoft.com/office/officeart/2005/8/layout/hierarchy2"/>
    <dgm:cxn modelId="{27452176-24C4-43A6-9DE1-198AFDBF626E}" type="presOf" srcId="{00A0B581-AA5D-4543-ABCF-DB3DBB8E00A8}" destId="{2E6EE550-F1B5-4875-B041-7729BAFB1152}" srcOrd="1" destOrd="0" presId="urn:microsoft.com/office/officeart/2005/8/layout/hierarchy2"/>
    <dgm:cxn modelId="{264C86BE-685D-45CD-B8BC-A288FCD29E72}" type="presOf" srcId="{4801CA53-B9A9-4064-9943-3526E0C8E7D5}" destId="{3B7CF648-92EB-4036-B7C0-705BE29A87DB}" srcOrd="0" destOrd="0" presId="urn:microsoft.com/office/officeart/2005/8/layout/hierarchy2"/>
    <dgm:cxn modelId="{F504BEC7-86E5-4B8B-A91E-5A761C34DB96}" srcId="{09AF6C0F-7DEB-4223-AD48-D8E528955D09}" destId="{8B60A9AC-4BED-4F4E-8CE1-F6BDBC334EF0}" srcOrd="0" destOrd="0" parTransId="{6172B53B-C2DD-4CDF-BE0C-015A746BC483}" sibTransId="{74916B82-7659-4746-8BEE-B051765D282B}"/>
    <dgm:cxn modelId="{EA834C34-AFA2-42FF-ADC1-FD56C08E4240}" srcId="{A84F049A-414C-4A49-8312-50FD2489A8B1}" destId="{6ECF939C-FE92-4929-B174-B5470CA6B293}" srcOrd="0" destOrd="0" parTransId="{E4779F64-0968-47BC-879D-4E00DE00CF21}" sibTransId="{E05D8332-8014-4982-8BFF-1A40F89FE1E4}"/>
    <dgm:cxn modelId="{D715E09F-98EB-4658-8B4B-A5FC7A55A1A1}" type="presOf" srcId="{00A0B581-AA5D-4543-ABCF-DB3DBB8E00A8}" destId="{5A2F80CD-E9D5-4868-A123-7A6B61528C6C}" srcOrd="0" destOrd="0" presId="urn:microsoft.com/office/officeart/2005/8/layout/hierarchy2"/>
    <dgm:cxn modelId="{D2B99B70-9B00-4BF4-837F-0FEBB92D1FCC}" type="presOf" srcId="{6ECF939C-FE92-4929-B174-B5470CA6B293}" destId="{59B4D046-016D-4004-B670-11462EDE01B2}" srcOrd="0" destOrd="0" presId="urn:microsoft.com/office/officeart/2005/8/layout/hierarchy2"/>
    <dgm:cxn modelId="{DCB523A0-7811-4D06-BE83-A3A45D2F0B19}" type="presOf" srcId="{A84F049A-414C-4A49-8312-50FD2489A8B1}" destId="{B79E843F-8A84-4AC3-941E-F5607862959C}" srcOrd="0" destOrd="0" presId="urn:microsoft.com/office/officeart/2005/8/layout/hierarchy2"/>
    <dgm:cxn modelId="{A083E8D6-C883-4927-85C9-2E2410A0A18B}" type="presOf" srcId="{09AF6C0F-7DEB-4223-AD48-D8E528955D09}" destId="{5DAFF9F7-E445-4692-98C9-5503F0BD9BE1}" srcOrd="0" destOrd="0" presId="urn:microsoft.com/office/officeart/2005/8/layout/hierarchy2"/>
    <dgm:cxn modelId="{365424FA-F1BC-4DD5-9521-8883978F8E65}" srcId="{8B60A9AC-4BED-4F4E-8CE1-F6BDBC334EF0}" destId="{7FCD8D02-E195-4E59-BCAD-C15938831D40}" srcOrd="1" destOrd="0" parTransId="{00A0B581-AA5D-4543-ABCF-DB3DBB8E00A8}" sibTransId="{6683EE56-9027-486E-90FF-6B906B0DDCE2}"/>
    <dgm:cxn modelId="{FFD200FC-B9A2-4EEF-A62B-8C1D33CB9C2E}" type="presOf" srcId="{FB4E6EBD-C2AB-4F43-934F-54888978F5D2}" destId="{55A56A83-232B-4E95-B110-75C27E97A78B}" srcOrd="0" destOrd="0" presId="urn:microsoft.com/office/officeart/2005/8/layout/hierarchy2"/>
    <dgm:cxn modelId="{00761DF5-463F-45B7-8DF3-D3F2EDD54713}" type="presOf" srcId="{04AE0521-4516-4959-ABC1-1369E3039E16}" destId="{3C05EF42-C797-4384-82B4-D7ABA056E1CD}" srcOrd="1" destOrd="0" presId="urn:microsoft.com/office/officeart/2005/8/layout/hierarchy2"/>
    <dgm:cxn modelId="{DDD64364-A6C1-41FC-A1C5-0C3B786CCDEF}" srcId="{7FCD8D02-E195-4E59-BCAD-C15938831D40}" destId="{FB4E6EBD-C2AB-4F43-934F-54888978F5D2}" srcOrd="0" destOrd="0" parTransId="{04AE0521-4516-4959-ABC1-1369E3039E16}" sibTransId="{35ABC510-98D7-4D7D-961A-4F55B9F0E08E}"/>
    <dgm:cxn modelId="{01473F92-5EC4-4424-B21B-279789E2C398}" type="presParOf" srcId="{5DAFF9F7-E445-4692-98C9-5503F0BD9BE1}" destId="{CDCD16C4-49DC-4D07-82B3-A5BA4205D1E2}" srcOrd="0" destOrd="0" presId="urn:microsoft.com/office/officeart/2005/8/layout/hierarchy2"/>
    <dgm:cxn modelId="{0AEA12DC-2AB8-4B99-B780-F0353ADC5111}" type="presParOf" srcId="{CDCD16C4-49DC-4D07-82B3-A5BA4205D1E2}" destId="{34234700-FDF2-42BF-ACA2-CEB24592139D}" srcOrd="0" destOrd="0" presId="urn:microsoft.com/office/officeart/2005/8/layout/hierarchy2"/>
    <dgm:cxn modelId="{0CB95E01-58B0-424B-8513-BF6206BA8A7C}" type="presParOf" srcId="{CDCD16C4-49DC-4D07-82B3-A5BA4205D1E2}" destId="{12D245C9-0487-4A2A-BEBE-D572735226A9}" srcOrd="1" destOrd="0" presId="urn:microsoft.com/office/officeart/2005/8/layout/hierarchy2"/>
    <dgm:cxn modelId="{F209B435-35ED-4103-BE9A-D188C3FDD387}" type="presParOf" srcId="{12D245C9-0487-4A2A-BEBE-D572735226A9}" destId="{3B7CF648-92EB-4036-B7C0-705BE29A87DB}" srcOrd="0" destOrd="0" presId="urn:microsoft.com/office/officeart/2005/8/layout/hierarchy2"/>
    <dgm:cxn modelId="{93A37F40-110A-4A2F-80D2-F4719B6C3CCB}" type="presParOf" srcId="{3B7CF648-92EB-4036-B7C0-705BE29A87DB}" destId="{5D87AABA-19E2-4FDA-95CE-D09428BD9417}" srcOrd="0" destOrd="0" presId="urn:microsoft.com/office/officeart/2005/8/layout/hierarchy2"/>
    <dgm:cxn modelId="{665F87E8-92D4-4D45-AD9A-BB32EAB8E999}" type="presParOf" srcId="{12D245C9-0487-4A2A-BEBE-D572735226A9}" destId="{5EEF1DB5-C513-43F0-AC0C-D15930C512BE}" srcOrd="1" destOrd="0" presId="urn:microsoft.com/office/officeart/2005/8/layout/hierarchy2"/>
    <dgm:cxn modelId="{8D6F6C8B-CA27-45F4-A641-B33F2D37B3F3}" type="presParOf" srcId="{5EEF1DB5-C513-43F0-AC0C-D15930C512BE}" destId="{B79E843F-8A84-4AC3-941E-F5607862959C}" srcOrd="0" destOrd="0" presId="urn:microsoft.com/office/officeart/2005/8/layout/hierarchy2"/>
    <dgm:cxn modelId="{F0DB8073-5F41-4730-9F5B-8AB73E648B73}" type="presParOf" srcId="{5EEF1DB5-C513-43F0-AC0C-D15930C512BE}" destId="{B7424DEF-CFA9-4C7B-B890-75A3F00C8E86}" srcOrd="1" destOrd="0" presId="urn:microsoft.com/office/officeart/2005/8/layout/hierarchy2"/>
    <dgm:cxn modelId="{9DBBEE5E-96AC-4680-90E7-8F1518522085}" type="presParOf" srcId="{B7424DEF-CFA9-4C7B-B890-75A3F00C8E86}" destId="{B2C9A668-A0B2-4D65-877F-498C85FF869E}" srcOrd="0" destOrd="0" presId="urn:microsoft.com/office/officeart/2005/8/layout/hierarchy2"/>
    <dgm:cxn modelId="{75256E12-B1C1-4060-845E-4C145D2CFA7D}" type="presParOf" srcId="{B2C9A668-A0B2-4D65-877F-498C85FF869E}" destId="{4797F284-B022-4A8C-88B1-FA6B120FD044}" srcOrd="0" destOrd="0" presId="urn:microsoft.com/office/officeart/2005/8/layout/hierarchy2"/>
    <dgm:cxn modelId="{6FF995AF-8C07-40A4-B261-7826E1F0EE3A}" type="presParOf" srcId="{B7424DEF-CFA9-4C7B-B890-75A3F00C8E86}" destId="{AB127260-A25B-475C-8549-BE1A4C8FC9D7}" srcOrd="1" destOrd="0" presId="urn:microsoft.com/office/officeart/2005/8/layout/hierarchy2"/>
    <dgm:cxn modelId="{1200879B-E8D8-45B2-B7A6-B58C0FB69131}" type="presParOf" srcId="{AB127260-A25B-475C-8549-BE1A4C8FC9D7}" destId="{59B4D046-016D-4004-B670-11462EDE01B2}" srcOrd="0" destOrd="0" presId="urn:microsoft.com/office/officeart/2005/8/layout/hierarchy2"/>
    <dgm:cxn modelId="{911541FB-D3C8-4E00-8957-A790CA34F604}" type="presParOf" srcId="{AB127260-A25B-475C-8549-BE1A4C8FC9D7}" destId="{C7748739-70F3-4710-B743-BB90E0BEB3C1}" srcOrd="1" destOrd="0" presId="urn:microsoft.com/office/officeart/2005/8/layout/hierarchy2"/>
    <dgm:cxn modelId="{E6B2373D-EA28-4B1B-90E3-5F2D3AD11E6A}" type="presParOf" srcId="{12D245C9-0487-4A2A-BEBE-D572735226A9}" destId="{5A2F80CD-E9D5-4868-A123-7A6B61528C6C}" srcOrd="2" destOrd="0" presId="urn:microsoft.com/office/officeart/2005/8/layout/hierarchy2"/>
    <dgm:cxn modelId="{8299362E-9950-48F9-ACE0-A3AAB60ECC71}" type="presParOf" srcId="{5A2F80CD-E9D5-4868-A123-7A6B61528C6C}" destId="{2E6EE550-F1B5-4875-B041-7729BAFB1152}" srcOrd="0" destOrd="0" presId="urn:microsoft.com/office/officeart/2005/8/layout/hierarchy2"/>
    <dgm:cxn modelId="{C7716B26-15B6-4791-A077-061ADFE7D7F7}" type="presParOf" srcId="{12D245C9-0487-4A2A-BEBE-D572735226A9}" destId="{D2F4399B-12FC-4859-ABFC-7596CB6545D1}" srcOrd="3" destOrd="0" presId="urn:microsoft.com/office/officeart/2005/8/layout/hierarchy2"/>
    <dgm:cxn modelId="{12DC1AEC-1DDB-4D0D-879A-F4004600EFF6}" type="presParOf" srcId="{D2F4399B-12FC-4859-ABFC-7596CB6545D1}" destId="{E507E9C9-9790-4E27-B744-2E5240BB1C53}" srcOrd="0" destOrd="0" presId="urn:microsoft.com/office/officeart/2005/8/layout/hierarchy2"/>
    <dgm:cxn modelId="{EEA2E42F-BDCC-488E-9E14-71D6700E5AA4}" type="presParOf" srcId="{D2F4399B-12FC-4859-ABFC-7596CB6545D1}" destId="{1802E9D2-410F-4E52-88AB-CF14FEA00EA1}" srcOrd="1" destOrd="0" presId="urn:microsoft.com/office/officeart/2005/8/layout/hierarchy2"/>
    <dgm:cxn modelId="{40184706-D757-4424-BCFB-62D27EF6DDFA}" type="presParOf" srcId="{1802E9D2-410F-4E52-88AB-CF14FEA00EA1}" destId="{F4400A63-1553-4293-99D3-FB30431A841B}" srcOrd="0" destOrd="0" presId="urn:microsoft.com/office/officeart/2005/8/layout/hierarchy2"/>
    <dgm:cxn modelId="{53B32486-13A0-4446-8627-899EDCA3A960}" type="presParOf" srcId="{F4400A63-1553-4293-99D3-FB30431A841B}" destId="{3C05EF42-C797-4384-82B4-D7ABA056E1CD}" srcOrd="0" destOrd="0" presId="urn:microsoft.com/office/officeart/2005/8/layout/hierarchy2"/>
    <dgm:cxn modelId="{458C9110-A620-40CD-B520-88E97196C2BC}" type="presParOf" srcId="{1802E9D2-410F-4E52-88AB-CF14FEA00EA1}" destId="{9FCAF118-8C5F-47D8-BACA-E9691A97BF1B}" srcOrd="1" destOrd="0" presId="urn:microsoft.com/office/officeart/2005/8/layout/hierarchy2"/>
    <dgm:cxn modelId="{A60FE853-3ED9-43C7-AB3C-80E18FA8976B}" type="presParOf" srcId="{9FCAF118-8C5F-47D8-BACA-E9691A97BF1B}" destId="{55A56A83-232B-4E95-B110-75C27E97A78B}" srcOrd="0" destOrd="0" presId="urn:microsoft.com/office/officeart/2005/8/layout/hierarchy2"/>
    <dgm:cxn modelId="{96736E97-5BB6-4E22-B140-B3D6F598011E}" type="presParOf" srcId="{9FCAF118-8C5F-47D8-BACA-E9691A97BF1B}" destId="{047C2499-E336-48C8-A45B-87997190FB1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B9CFD2-7AE5-433D-B136-16498D63C8E9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9740FC-1566-4FD5-B585-5E52291E8AEA}">
      <dgm:prSet/>
      <dgm:spPr>
        <a:solidFill>
          <a:schemeClr val="bg1"/>
        </a:solidFill>
      </dgm:spPr>
      <dgm:t>
        <a:bodyPr/>
        <a:lstStyle/>
        <a:p>
          <a:pPr rtl="0"/>
          <a:r>
            <a:rPr lang="bn-IN" b="1" dirty="0" smtClean="0">
              <a:solidFill>
                <a:srgbClr val="FF0000"/>
              </a:solidFill>
            </a:rPr>
            <a:t>জোড়ায় </a:t>
          </a:r>
          <a:r>
            <a:rPr lang="bn-BD" b="1" dirty="0" smtClean="0">
              <a:solidFill>
                <a:srgbClr val="FF0000"/>
              </a:solidFill>
            </a:rPr>
            <a:t> কাজ </a:t>
          </a:r>
          <a:endParaRPr lang="en-US" dirty="0">
            <a:solidFill>
              <a:srgbClr val="FF0000"/>
            </a:solidFill>
          </a:endParaRPr>
        </a:p>
      </dgm:t>
    </dgm:pt>
    <dgm:pt modelId="{F7A8E08E-075C-4016-BB2B-E9A4717532E2}" type="parTrans" cxnId="{7F73FCB3-C143-43AF-9F8F-5F1A8585FBA9}">
      <dgm:prSet/>
      <dgm:spPr/>
      <dgm:t>
        <a:bodyPr/>
        <a:lstStyle/>
        <a:p>
          <a:endParaRPr lang="en-US"/>
        </a:p>
      </dgm:t>
    </dgm:pt>
    <dgm:pt modelId="{A349DF35-0285-444A-8B6D-DCAD30ADE493}" type="sibTrans" cxnId="{7F73FCB3-C143-43AF-9F8F-5F1A8585FBA9}">
      <dgm:prSet/>
      <dgm:spPr/>
      <dgm:t>
        <a:bodyPr/>
        <a:lstStyle/>
        <a:p>
          <a:endParaRPr lang="en-US"/>
        </a:p>
      </dgm:t>
    </dgm:pt>
    <dgm:pt modelId="{09338CA1-891D-476D-ABFA-4543F18808FD}" type="pres">
      <dgm:prSet presAssocID="{16B9CFD2-7AE5-433D-B136-16498D63C8E9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2CBA16E-483B-4E39-BD3A-DEB6DAEDA7BD}" type="pres">
      <dgm:prSet presAssocID="{D59740FC-1566-4FD5-B585-5E52291E8AEA}" presName="composite" presStyleCnt="0"/>
      <dgm:spPr/>
    </dgm:pt>
    <dgm:pt modelId="{F99DF775-BC9A-4664-850B-A15579C6B237}" type="pres">
      <dgm:prSet presAssocID="{D59740FC-1566-4FD5-B585-5E52291E8AEA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a:blipFill>
      </dgm:spPr>
    </dgm:pt>
    <dgm:pt modelId="{5C7F2F6E-900B-4240-A06F-30B3235317F3}" type="pres">
      <dgm:prSet presAssocID="{D59740FC-1566-4FD5-B585-5E52291E8AEA}" presName="txShp" presStyleLbl="node1" presStyleIdx="0" presStyleCnt="1" custLinFactNeighborX="14456" custLinFactNeighborY="737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677A53-E32E-4656-B48E-05C54F2F1020}" type="presOf" srcId="{16B9CFD2-7AE5-433D-B136-16498D63C8E9}" destId="{09338CA1-891D-476D-ABFA-4543F18808FD}" srcOrd="0" destOrd="0" presId="urn:microsoft.com/office/officeart/2005/8/layout/vList3#1"/>
    <dgm:cxn modelId="{7F73FCB3-C143-43AF-9F8F-5F1A8585FBA9}" srcId="{16B9CFD2-7AE5-433D-B136-16498D63C8E9}" destId="{D59740FC-1566-4FD5-B585-5E52291E8AEA}" srcOrd="0" destOrd="0" parTransId="{F7A8E08E-075C-4016-BB2B-E9A4717532E2}" sibTransId="{A349DF35-0285-444A-8B6D-DCAD30ADE493}"/>
    <dgm:cxn modelId="{4A4C3B7D-F492-4839-A5BB-0B76601DFE00}" type="presOf" srcId="{D59740FC-1566-4FD5-B585-5E52291E8AEA}" destId="{5C7F2F6E-900B-4240-A06F-30B3235317F3}" srcOrd="0" destOrd="0" presId="urn:microsoft.com/office/officeart/2005/8/layout/vList3#1"/>
    <dgm:cxn modelId="{E9F029A7-6781-449C-821D-CC6CC4DB144D}" type="presParOf" srcId="{09338CA1-891D-476D-ABFA-4543F18808FD}" destId="{B2CBA16E-483B-4E39-BD3A-DEB6DAEDA7BD}" srcOrd="0" destOrd="0" presId="urn:microsoft.com/office/officeart/2005/8/layout/vList3#1"/>
    <dgm:cxn modelId="{D1824CDF-675C-49F8-9506-B05E343727C3}" type="presParOf" srcId="{B2CBA16E-483B-4E39-BD3A-DEB6DAEDA7BD}" destId="{F99DF775-BC9A-4664-850B-A15579C6B237}" srcOrd="0" destOrd="0" presId="urn:microsoft.com/office/officeart/2005/8/layout/vList3#1"/>
    <dgm:cxn modelId="{C03E1057-2BB4-4B3B-BE96-6A7B29121057}" type="presParOf" srcId="{B2CBA16E-483B-4E39-BD3A-DEB6DAEDA7BD}" destId="{5C7F2F6E-900B-4240-A06F-30B3235317F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743EB57-D73A-42B9-8E2D-2389C45E93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ACEB22-4FEB-465C-918C-C425DB6EC86F}">
      <dgm:prSet custT="1"/>
      <dgm:spPr/>
      <dgm:t>
        <a:bodyPr/>
        <a:lstStyle/>
        <a:p>
          <a:pPr rtl="0"/>
          <a:r>
            <a:rPr lang="bn-IN" sz="2000" dirty="0" smtClean="0"/>
            <a:t>  </a:t>
          </a:r>
          <a:r>
            <a:rPr lang="bn-IN" sz="2800" dirty="0" smtClean="0">
              <a:solidFill>
                <a:srgbClr val="FF0000"/>
              </a:solidFill>
            </a:rPr>
            <a:t>১।</a:t>
          </a:r>
          <a:r>
            <a:rPr lang="bn-IN" sz="2000" dirty="0" smtClean="0">
              <a:solidFill>
                <a:srgbClr val="FF0000"/>
              </a:solidFill>
            </a:rPr>
            <a:t>  </a:t>
          </a:r>
          <a:r>
            <a:rPr lang="bn-IN" sz="3600" dirty="0" smtClean="0">
              <a:solidFill>
                <a:srgbClr val="FF0000"/>
              </a:solidFill>
            </a:rPr>
            <a:t>মনোমার কি ?</a:t>
          </a:r>
          <a:endParaRPr lang="en-US" sz="3600" dirty="0">
            <a:solidFill>
              <a:srgbClr val="FF0000"/>
            </a:solidFill>
          </a:endParaRPr>
        </a:p>
      </dgm:t>
    </dgm:pt>
    <dgm:pt modelId="{1502BF05-96C4-43E8-A379-DDB8E76D02A7}" type="parTrans" cxnId="{FE5CEC92-5761-4752-8CAA-70A6C8E57892}">
      <dgm:prSet/>
      <dgm:spPr/>
      <dgm:t>
        <a:bodyPr/>
        <a:lstStyle/>
        <a:p>
          <a:endParaRPr lang="en-US"/>
        </a:p>
      </dgm:t>
    </dgm:pt>
    <dgm:pt modelId="{E641957C-DEC4-41B7-8B14-49C398CFE992}" type="sibTrans" cxnId="{FE5CEC92-5761-4752-8CAA-70A6C8E57892}">
      <dgm:prSet/>
      <dgm:spPr/>
      <dgm:t>
        <a:bodyPr/>
        <a:lstStyle/>
        <a:p>
          <a:endParaRPr lang="en-US"/>
        </a:p>
      </dgm:t>
    </dgm:pt>
    <dgm:pt modelId="{50B7A376-FF68-4233-9642-7129BF0227D6}">
      <dgm:prSet custT="1"/>
      <dgm:spPr/>
      <dgm:t>
        <a:bodyPr/>
        <a:lstStyle/>
        <a:p>
          <a:pPr rtl="0"/>
          <a:r>
            <a:rPr lang="bn-IN" sz="3200" dirty="0" smtClean="0"/>
            <a:t> </a:t>
          </a:r>
          <a:r>
            <a:rPr lang="bn-IN" sz="3200" dirty="0" smtClean="0">
              <a:solidFill>
                <a:srgbClr val="7030A0"/>
              </a:solidFill>
            </a:rPr>
            <a:t>২</a:t>
          </a:r>
          <a:r>
            <a:rPr lang="bn-BD" sz="3200" dirty="0" smtClean="0">
              <a:solidFill>
                <a:srgbClr val="7030A0"/>
              </a:solidFill>
            </a:rPr>
            <a:t>। </a:t>
          </a:r>
          <a:r>
            <a:rPr lang="bn-IN" sz="3200" dirty="0" smtClean="0">
              <a:solidFill>
                <a:srgbClr val="7030A0"/>
              </a:solidFill>
            </a:rPr>
            <a:t>পলিমারকরণ প্রক্রিয়া কি ?</a:t>
          </a:r>
          <a:endParaRPr lang="en-US" sz="3200" dirty="0">
            <a:solidFill>
              <a:srgbClr val="7030A0"/>
            </a:solidFill>
          </a:endParaRPr>
        </a:p>
      </dgm:t>
    </dgm:pt>
    <dgm:pt modelId="{C1C56559-8B55-4734-9375-840291E325FD}" type="parTrans" cxnId="{38E46FE9-97F9-4B19-B78D-3AEE7B1C4780}">
      <dgm:prSet/>
      <dgm:spPr/>
      <dgm:t>
        <a:bodyPr/>
        <a:lstStyle/>
        <a:p>
          <a:endParaRPr lang="en-US"/>
        </a:p>
      </dgm:t>
    </dgm:pt>
    <dgm:pt modelId="{9BAA1048-55B7-43B3-99DF-456906172792}" type="sibTrans" cxnId="{38E46FE9-97F9-4B19-B78D-3AEE7B1C4780}">
      <dgm:prSet/>
      <dgm:spPr/>
      <dgm:t>
        <a:bodyPr/>
        <a:lstStyle/>
        <a:p>
          <a:endParaRPr lang="en-US"/>
        </a:p>
      </dgm:t>
    </dgm:pt>
    <dgm:pt modelId="{8B1E9A36-7970-4925-81F4-2790788C3044}">
      <dgm:prSet custT="1"/>
      <dgm:spPr/>
      <dgm:t>
        <a:bodyPr/>
        <a:lstStyle/>
        <a:p>
          <a:pPr rtl="0"/>
          <a:r>
            <a:rPr lang="bn-IN" sz="3200" dirty="0" smtClean="0"/>
            <a:t> </a:t>
          </a:r>
          <a:r>
            <a:rPr lang="bn-IN" sz="3200" dirty="0" smtClean="0">
              <a:solidFill>
                <a:srgbClr val="FF0000"/>
              </a:solidFill>
            </a:rPr>
            <a:t>৩।</a:t>
          </a:r>
          <a:r>
            <a:rPr lang="bn-IN" sz="3600" dirty="0" smtClean="0">
              <a:solidFill>
                <a:srgbClr val="FF0000"/>
              </a:solidFill>
            </a:rPr>
            <a:t> মেলামাইনকে কেন পলিমার বলা হয় ?</a:t>
          </a:r>
          <a:endParaRPr lang="en-US" sz="3600" dirty="0">
            <a:solidFill>
              <a:srgbClr val="FF0000"/>
            </a:solidFill>
          </a:endParaRPr>
        </a:p>
      </dgm:t>
    </dgm:pt>
    <dgm:pt modelId="{F7F269A0-8CD0-4E07-9BB6-F94D324CEAF2}" type="parTrans" cxnId="{038DCBD9-199A-418D-9A45-EDB4B161F830}">
      <dgm:prSet/>
      <dgm:spPr/>
      <dgm:t>
        <a:bodyPr/>
        <a:lstStyle/>
        <a:p>
          <a:endParaRPr lang="en-US"/>
        </a:p>
      </dgm:t>
    </dgm:pt>
    <dgm:pt modelId="{0CAA1474-8B77-4B81-BF18-988F65093FF8}" type="sibTrans" cxnId="{038DCBD9-199A-418D-9A45-EDB4B161F830}">
      <dgm:prSet/>
      <dgm:spPr/>
      <dgm:t>
        <a:bodyPr/>
        <a:lstStyle/>
        <a:p>
          <a:endParaRPr lang="en-US"/>
        </a:p>
      </dgm:t>
    </dgm:pt>
    <dgm:pt modelId="{FDE274C4-C323-4984-9116-84121ED00CFD}">
      <dgm:prSet custT="1"/>
      <dgm:spPr/>
      <dgm:t>
        <a:bodyPr/>
        <a:lstStyle/>
        <a:p>
          <a:pPr rtl="0"/>
          <a:r>
            <a:rPr lang="bn-IN" sz="2800" dirty="0" smtClean="0"/>
            <a:t> </a:t>
          </a:r>
          <a:r>
            <a:rPr lang="bn-IN" sz="2800" dirty="0" smtClean="0">
              <a:solidFill>
                <a:srgbClr val="00B050"/>
              </a:solidFill>
            </a:rPr>
            <a:t>৪</a:t>
          </a:r>
          <a:r>
            <a:rPr lang="bn-BD" sz="2800" dirty="0" smtClean="0">
              <a:solidFill>
                <a:srgbClr val="00B050"/>
              </a:solidFill>
            </a:rPr>
            <a:t>। </a:t>
          </a:r>
          <a:r>
            <a:rPr lang="bn-IN" sz="2800" dirty="0" smtClean="0">
              <a:solidFill>
                <a:srgbClr val="00B050"/>
              </a:solidFill>
            </a:rPr>
            <a:t>উৎস অনুসারে পলিমার কত প্রকার ও কি কি ?  </a:t>
          </a:r>
          <a:endParaRPr lang="en-US" sz="2800" dirty="0">
            <a:solidFill>
              <a:srgbClr val="00B050"/>
            </a:solidFill>
          </a:endParaRPr>
        </a:p>
      </dgm:t>
    </dgm:pt>
    <dgm:pt modelId="{C3FD942E-96BF-4CE3-8ECA-E07ABCDFE9C8}" type="parTrans" cxnId="{4BE4030F-B99B-41D8-8146-743A586BFB14}">
      <dgm:prSet/>
      <dgm:spPr/>
      <dgm:t>
        <a:bodyPr/>
        <a:lstStyle/>
        <a:p>
          <a:endParaRPr lang="en-US"/>
        </a:p>
      </dgm:t>
    </dgm:pt>
    <dgm:pt modelId="{8DE6878D-34E0-403F-9B85-4A375620C59D}" type="sibTrans" cxnId="{4BE4030F-B99B-41D8-8146-743A586BFB14}">
      <dgm:prSet/>
      <dgm:spPr/>
      <dgm:t>
        <a:bodyPr/>
        <a:lstStyle/>
        <a:p>
          <a:endParaRPr lang="en-US"/>
        </a:p>
      </dgm:t>
    </dgm:pt>
    <dgm:pt modelId="{E39C0324-E395-48BC-BDEA-A24F333C2495}" type="pres">
      <dgm:prSet presAssocID="{B743EB57-D73A-42B9-8E2D-2389C45E93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9013BC-A754-4B57-B113-A2404BF0CEEE}" type="pres">
      <dgm:prSet presAssocID="{DEACEB22-4FEB-465C-918C-C425DB6EC86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78358B-C185-4C90-8916-3D99585061CE}" type="pres">
      <dgm:prSet presAssocID="{E641957C-DEC4-41B7-8B14-49C398CFE992}" presName="spacer" presStyleCnt="0"/>
      <dgm:spPr/>
    </dgm:pt>
    <dgm:pt modelId="{147B111D-80F0-4CA3-A6B5-961DE77E4551}" type="pres">
      <dgm:prSet presAssocID="{50B7A376-FF68-4233-9642-7129BF0227D6}" presName="parentText" presStyleLbl="node1" presStyleIdx="1" presStyleCnt="4" custLinFactNeighborX="-1351" custLinFactNeighborY="-9692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E94DF-610D-4BD1-812F-9C497DF2D356}" type="pres">
      <dgm:prSet presAssocID="{9BAA1048-55B7-43B3-99DF-456906172792}" presName="spacer" presStyleCnt="0"/>
      <dgm:spPr/>
    </dgm:pt>
    <dgm:pt modelId="{3002F560-2086-4FC6-AE02-960AF7543BAC}" type="pres">
      <dgm:prSet presAssocID="{8B1E9A36-7970-4925-81F4-2790788C304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31808-E4E4-4D2F-83DF-5F1F4EDC66D6}" type="pres">
      <dgm:prSet presAssocID="{0CAA1474-8B77-4B81-BF18-988F65093FF8}" presName="spacer" presStyleCnt="0"/>
      <dgm:spPr/>
    </dgm:pt>
    <dgm:pt modelId="{3A6C26A6-1827-4E07-9639-69ECE2106A8A}" type="pres">
      <dgm:prSet presAssocID="{FDE274C4-C323-4984-9116-84121ED00CF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457A5C-2ADB-4BDF-A8D6-9B990EDC30CF}" type="presOf" srcId="{B743EB57-D73A-42B9-8E2D-2389C45E931C}" destId="{E39C0324-E395-48BC-BDEA-A24F333C2495}" srcOrd="0" destOrd="0" presId="urn:microsoft.com/office/officeart/2005/8/layout/vList2"/>
    <dgm:cxn modelId="{2C765745-9D58-4F30-A6DD-748746E84559}" type="presOf" srcId="{DEACEB22-4FEB-465C-918C-C425DB6EC86F}" destId="{819013BC-A754-4B57-B113-A2404BF0CEEE}" srcOrd="0" destOrd="0" presId="urn:microsoft.com/office/officeart/2005/8/layout/vList2"/>
    <dgm:cxn modelId="{FE5CEC92-5761-4752-8CAA-70A6C8E57892}" srcId="{B743EB57-D73A-42B9-8E2D-2389C45E931C}" destId="{DEACEB22-4FEB-465C-918C-C425DB6EC86F}" srcOrd="0" destOrd="0" parTransId="{1502BF05-96C4-43E8-A379-DDB8E76D02A7}" sibTransId="{E641957C-DEC4-41B7-8B14-49C398CFE992}"/>
    <dgm:cxn modelId="{4BE4030F-B99B-41D8-8146-743A586BFB14}" srcId="{B743EB57-D73A-42B9-8E2D-2389C45E931C}" destId="{FDE274C4-C323-4984-9116-84121ED00CFD}" srcOrd="3" destOrd="0" parTransId="{C3FD942E-96BF-4CE3-8ECA-E07ABCDFE9C8}" sibTransId="{8DE6878D-34E0-403F-9B85-4A375620C59D}"/>
    <dgm:cxn modelId="{38E46FE9-97F9-4B19-B78D-3AEE7B1C4780}" srcId="{B743EB57-D73A-42B9-8E2D-2389C45E931C}" destId="{50B7A376-FF68-4233-9642-7129BF0227D6}" srcOrd="1" destOrd="0" parTransId="{C1C56559-8B55-4734-9375-840291E325FD}" sibTransId="{9BAA1048-55B7-43B3-99DF-456906172792}"/>
    <dgm:cxn modelId="{038DCBD9-199A-418D-9A45-EDB4B161F830}" srcId="{B743EB57-D73A-42B9-8E2D-2389C45E931C}" destId="{8B1E9A36-7970-4925-81F4-2790788C3044}" srcOrd="2" destOrd="0" parTransId="{F7F269A0-8CD0-4E07-9BB6-F94D324CEAF2}" sibTransId="{0CAA1474-8B77-4B81-BF18-988F65093FF8}"/>
    <dgm:cxn modelId="{0AB15BB3-6716-4203-B84D-0BDDB3CFB259}" type="presOf" srcId="{8B1E9A36-7970-4925-81F4-2790788C3044}" destId="{3002F560-2086-4FC6-AE02-960AF7543BAC}" srcOrd="0" destOrd="0" presId="urn:microsoft.com/office/officeart/2005/8/layout/vList2"/>
    <dgm:cxn modelId="{BED86D30-501C-420E-857A-9A3F87B059F1}" type="presOf" srcId="{FDE274C4-C323-4984-9116-84121ED00CFD}" destId="{3A6C26A6-1827-4E07-9639-69ECE2106A8A}" srcOrd="0" destOrd="0" presId="urn:microsoft.com/office/officeart/2005/8/layout/vList2"/>
    <dgm:cxn modelId="{FCA47764-08E0-4A62-A355-2065C8BB4506}" type="presOf" srcId="{50B7A376-FF68-4233-9642-7129BF0227D6}" destId="{147B111D-80F0-4CA3-A6B5-961DE77E4551}" srcOrd="0" destOrd="0" presId="urn:microsoft.com/office/officeart/2005/8/layout/vList2"/>
    <dgm:cxn modelId="{0F18FF48-AFB2-4519-A708-1550C67607E2}" type="presParOf" srcId="{E39C0324-E395-48BC-BDEA-A24F333C2495}" destId="{819013BC-A754-4B57-B113-A2404BF0CEEE}" srcOrd="0" destOrd="0" presId="urn:microsoft.com/office/officeart/2005/8/layout/vList2"/>
    <dgm:cxn modelId="{A51B646D-5B8E-4B0A-AA8E-51ECC56A8E3B}" type="presParOf" srcId="{E39C0324-E395-48BC-BDEA-A24F333C2495}" destId="{F878358B-C185-4C90-8916-3D99585061CE}" srcOrd="1" destOrd="0" presId="urn:microsoft.com/office/officeart/2005/8/layout/vList2"/>
    <dgm:cxn modelId="{B942F964-D393-48C4-B135-369D80DFAD3F}" type="presParOf" srcId="{E39C0324-E395-48BC-BDEA-A24F333C2495}" destId="{147B111D-80F0-4CA3-A6B5-961DE77E4551}" srcOrd="2" destOrd="0" presId="urn:microsoft.com/office/officeart/2005/8/layout/vList2"/>
    <dgm:cxn modelId="{E15C809D-A32B-4034-A35F-E25F8C3DCD1E}" type="presParOf" srcId="{E39C0324-E395-48BC-BDEA-A24F333C2495}" destId="{5A3E94DF-610D-4BD1-812F-9C497DF2D356}" srcOrd="3" destOrd="0" presId="urn:microsoft.com/office/officeart/2005/8/layout/vList2"/>
    <dgm:cxn modelId="{BB5E9BB5-71B5-4EB0-BA77-004B7FB23191}" type="presParOf" srcId="{E39C0324-E395-48BC-BDEA-A24F333C2495}" destId="{3002F560-2086-4FC6-AE02-960AF7543BAC}" srcOrd="4" destOrd="0" presId="urn:microsoft.com/office/officeart/2005/8/layout/vList2"/>
    <dgm:cxn modelId="{DFD65725-EADD-4C76-A0D5-39E830AB1079}" type="presParOf" srcId="{E39C0324-E395-48BC-BDEA-A24F333C2495}" destId="{A5631808-E4E4-4D2F-83DF-5F1F4EDC66D6}" srcOrd="5" destOrd="0" presId="urn:microsoft.com/office/officeart/2005/8/layout/vList2"/>
    <dgm:cxn modelId="{39178F6D-FAAF-42DB-8624-85A04EC97DD7}" type="presParOf" srcId="{E39C0324-E395-48BC-BDEA-A24F333C2495}" destId="{3A6C26A6-1827-4E07-9639-69ECE2106A8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40F76A-843E-4AD8-ADE6-1F8D200D11D6}">
      <dsp:nvSpPr>
        <dsp:cNvPr id="0" name=""/>
        <dsp:cNvSpPr/>
      </dsp:nvSpPr>
      <dsp:spPr>
        <a:xfrm>
          <a:off x="0" y="46320"/>
          <a:ext cx="8382000" cy="3046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100" kern="1200" dirty="0" smtClean="0"/>
            <a:t>মেলামাইনের থালা-বাসন,বৈদুতিক সুইচ বোর্ড,কার্পটে, পিভিসি পাইপ, পলিথিন্রের ব্যাগ,পাঠের ব্যাগ,উলের কাপড়,সুতি কাপর ,নাইলনের সুতা,রাবার আমরা সব সময় এগুলো ব্যবহার করছি।এগুলো সবই পলিমার।</a:t>
          </a:r>
          <a:endParaRPr lang="en-US" sz="3100" kern="1200" dirty="0"/>
        </a:p>
      </dsp:txBody>
      <dsp:txXfrm>
        <a:off x="148727" y="195047"/>
        <a:ext cx="8084546" cy="27492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234700-FDF2-42BF-ACA2-CEB24592139D}">
      <dsp:nvSpPr>
        <dsp:cNvPr id="0" name=""/>
        <dsp:cNvSpPr/>
      </dsp:nvSpPr>
      <dsp:spPr>
        <a:xfrm>
          <a:off x="1063" y="1978333"/>
          <a:ext cx="2343949" cy="1171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dirty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polymer</a:t>
          </a:r>
          <a:endParaRPr lang="en-US" sz="3800" kern="1200" dirty="0"/>
        </a:p>
      </dsp:txBody>
      <dsp:txXfrm>
        <a:off x="35389" y="2012659"/>
        <a:ext cx="2275297" cy="1103322"/>
      </dsp:txXfrm>
    </dsp:sp>
    <dsp:sp modelId="{3B7CF648-92EB-4036-B7C0-705BE29A87DB}">
      <dsp:nvSpPr>
        <dsp:cNvPr id="0" name=""/>
        <dsp:cNvSpPr/>
      </dsp:nvSpPr>
      <dsp:spPr>
        <a:xfrm rot="19457599">
          <a:off x="2236486" y="2206811"/>
          <a:ext cx="1154633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154633" y="2056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84937" y="2198512"/>
        <a:ext cx="57731" cy="57731"/>
      </dsp:txXfrm>
    </dsp:sp>
    <dsp:sp modelId="{B79E843F-8A84-4AC3-941E-F5607862959C}">
      <dsp:nvSpPr>
        <dsp:cNvPr id="0" name=""/>
        <dsp:cNvSpPr/>
      </dsp:nvSpPr>
      <dsp:spPr>
        <a:xfrm>
          <a:off x="3282593" y="1304448"/>
          <a:ext cx="2343949" cy="1171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spc="0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Poly </a:t>
          </a:r>
          <a:endParaRPr lang="en-US" sz="3800" kern="1200" dirty="0"/>
        </a:p>
      </dsp:txBody>
      <dsp:txXfrm>
        <a:off x="3316919" y="1338774"/>
        <a:ext cx="2275297" cy="1103322"/>
      </dsp:txXfrm>
    </dsp:sp>
    <dsp:sp modelId="{B2C9A668-A0B2-4D65-877F-498C85FF869E}">
      <dsp:nvSpPr>
        <dsp:cNvPr id="0" name=""/>
        <dsp:cNvSpPr/>
      </dsp:nvSpPr>
      <dsp:spPr>
        <a:xfrm>
          <a:off x="5626542" y="1869869"/>
          <a:ext cx="937579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937579" y="2056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1893" y="1866995"/>
        <a:ext cx="46878" cy="46878"/>
      </dsp:txXfrm>
    </dsp:sp>
    <dsp:sp modelId="{59B4D046-016D-4004-B670-11462EDE01B2}">
      <dsp:nvSpPr>
        <dsp:cNvPr id="0" name=""/>
        <dsp:cNvSpPr/>
      </dsp:nvSpPr>
      <dsp:spPr>
        <a:xfrm>
          <a:off x="6564122" y="1304448"/>
          <a:ext cx="1588213" cy="1171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itchFamily="2" charset="0"/>
              <a:cs typeface="NikoshBAN" pitchFamily="2" charset="0"/>
            </a:rPr>
            <a:t>বহু বা অনেক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6598448" y="1338774"/>
        <a:ext cx="1519561" cy="1103322"/>
      </dsp:txXfrm>
    </dsp:sp>
    <dsp:sp modelId="{5A2F80CD-E9D5-4868-A123-7A6B61528C6C}">
      <dsp:nvSpPr>
        <dsp:cNvPr id="0" name=""/>
        <dsp:cNvSpPr/>
      </dsp:nvSpPr>
      <dsp:spPr>
        <a:xfrm rot="2142401">
          <a:off x="2236486" y="2880697"/>
          <a:ext cx="1154633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1154633" y="20566"/>
              </a:lnTo>
            </a:path>
          </a:pathLst>
        </a:custGeom>
        <a:noFill/>
        <a:ln w="1079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784937" y="2872397"/>
        <a:ext cx="57731" cy="57731"/>
      </dsp:txXfrm>
    </dsp:sp>
    <dsp:sp modelId="{E507E9C9-9790-4E27-B744-2E5240BB1C53}">
      <dsp:nvSpPr>
        <dsp:cNvPr id="0" name=""/>
        <dsp:cNvSpPr/>
      </dsp:nvSpPr>
      <dsp:spPr>
        <a:xfrm>
          <a:off x="3282593" y="2652219"/>
          <a:ext cx="2343949" cy="11719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b="1" kern="1200" cap="all" spc="0" dirty="0" err="1" smtClean="0">
              <a:ln w="9000" cmpd="sng"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rPr>
            <a:t>meros</a:t>
          </a:r>
          <a:endParaRPr lang="en-US" sz="3800" kern="1200" dirty="0"/>
        </a:p>
      </dsp:txBody>
      <dsp:txXfrm>
        <a:off x="3316919" y="2686545"/>
        <a:ext cx="2275297" cy="1103322"/>
      </dsp:txXfrm>
    </dsp:sp>
    <dsp:sp modelId="{F4400A63-1553-4293-99D3-FB30431A841B}">
      <dsp:nvSpPr>
        <dsp:cNvPr id="0" name=""/>
        <dsp:cNvSpPr/>
      </dsp:nvSpPr>
      <dsp:spPr>
        <a:xfrm>
          <a:off x="5626542" y="3217640"/>
          <a:ext cx="937579" cy="41132"/>
        </a:xfrm>
        <a:custGeom>
          <a:avLst/>
          <a:gdLst/>
          <a:ahLst/>
          <a:cxnLst/>
          <a:rect l="0" t="0" r="0" b="0"/>
          <a:pathLst>
            <a:path>
              <a:moveTo>
                <a:pt x="0" y="20566"/>
              </a:moveTo>
              <a:lnTo>
                <a:pt x="937579" y="20566"/>
              </a:lnTo>
            </a:path>
          </a:pathLst>
        </a:custGeom>
        <a:noFill/>
        <a:ln w="1079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071893" y="3214767"/>
        <a:ext cx="46878" cy="46878"/>
      </dsp:txXfrm>
    </dsp:sp>
    <dsp:sp modelId="{55A56A83-232B-4E95-B110-75C27E97A78B}">
      <dsp:nvSpPr>
        <dsp:cNvPr id="0" name=""/>
        <dsp:cNvSpPr/>
      </dsp:nvSpPr>
      <dsp:spPr>
        <a:xfrm>
          <a:off x="6564122" y="2736806"/>
          <a:ext cx="1543819" cy="1002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800" kern="1200" dirty="0" smtClean="0">
              <a:latin typeface="NikoshBAN" pitchFamily="2" charset="0"/>
              <a:cs typeface="NikoshBAN" pitchFamily="2" charset="0"/>
            </a:rPr>
            <a:t>অংশ </a:t>
          </a:r>
          <a:endParaRPr lang="en-US" sz="3800" kern="1200" dirty="0">
            <a:latin typeface="NikoshBAN" pitchFamily="2" charset="0"/>
            <a:cs typeface="NikoshBAN" pitchFamily="2" charset="0"/>
          </a:endParaRPr>
        </a:p>
      </dsp:txBody>
      <dsp:txXfrm>
        <a:off x="6593493" y="2766177"/>
        <a:ext cx="1485077" cy="944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7F2F6E-900B-4240-A06F-30B3235317F3}">
      <dsp:nvSpPr>
        <dsp:cNvPr id="0" name=""/>
        <dsp:cNvSpPr/>
      </dsp:nvSpPr>
      <dsp:spPr>
        <a:xfrm rot="10800000">
          <a:off x="2348483" y="0"/>
          <a:ext cx="4661916" cy="2057400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7256" tIns="194310" rIns="362712" bIns="194310" numCol="1" spcCol="1270" anchor="ctr" anchorCtr="0">
          <a:noAutofit/>
        </a:bodyPr>
        <a:lstStyle/>
        <a:p>
          <a:pPr lvl="0" algn="ctr" defTabSz="2266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5100" b="1" kern="1200" smtClean="0"/>
            <a:t>জোড়ায় </a:t>
          </a:r>
          <a:r>
            <a:rPr lang="bn-BD" sz="5100" b="1" kern="1200" smtClean="0"/>
            <a:t> কাজ </a:t>
          </a:r>
          <a:endParaRPr lang="en-US" sz="5100" kern="1200"/>
        </a:p>
      </dsp:txBody>
      <dsp:txXfrm rot="10800000">
        <a:off x="2862833" y="0"/>
        <a:ext cx="4147566" cy="2057400"/>
      </dsp:txXfrm>
    </dsp:sp>
    <dsp:sp modelId="{F99DF775-BC9A-4664-850B-A15579C6B237}">
      <dsp:nvSpPr>
        <dsp:cNvPr id="0" name=""/>
        <dsp:cNvSpPr/>
      </dsp:nvSpPr>
      <dsp:spPr>
        <a:xfrm>
          <a:off x="659891" y="0"/>
          <a:ext cx="2057400" cy="205740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9013BC-A754-4B57-B113-A2404BF0CEEE}">
      <dsp:nvSpPr>
        <dsp:cNvPr id="0" name=""/>
        <dsp:cNvSpPr/>
      </dsp:nvSpPr>
      <dsp:spPr>
        <a:xfrm>
          <a:off x="0" y="1359"/>
          <a:ext cx="8458200" cy="63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000" kern="1200" dirty="0" smtClean="0"/>
            <a:t>  </a:t>
          </a:r>
          <a:r>
            <a:rPr lang="bn-IN" sz="2800" kern="1200" dirty="0" smtClean="0"/>
            <a:t>১।</a:t>
          </a:r>
          <a:r>
            <a:rPr lang="bn-IN" sz="2000" kern="1200" dirty="0" smtClean="0"/>
            <a:t>  </a:t>
          </a:r>
          <a:r>
            <a:rPr lang="bn-IN" sz="3600" kern="1200" dirty="0" smtClean="0"/>
            <a:t>মনোমার কি ?</a:t>
          </a:r>
          <a:endParaRPr lang="en-US" sz="3600" kern="1200" dirty="0"/>
        </a:p>
      </dsp:txBody>
      <dsp:txXfrm>
        <a:off x="30783" y="32142"/>
        <a:ext cx="8396634" cy="569018"/>
      </dsp:txXfrm>
    </dsp:sp>
    <dsp:sp modelId="{147B111D-80F0-4CA3-A6B5-961DE77E4551}">
      <dsp:nvSpPr>
        <dsp:cNvPr id="0" name=""/>
        <dsp:cNvSpPr/>
      </dsp:nvSpPr>
      <dsp:spPr>
        <a:xfrm>
          <a:off x="0" y="632245"/>
          <a:ext cx="8458200" cy="63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 ২</a:t>
          </a:r>
          <a:r>
            <a:rPr lang="bn-BD" sz="3200" kern="1200" dirty="0" smtClean="0"/>
            <a:t>। </a:t>
          </a:r>
          <a:r>
            <a:rPr lang="bn-IN" sz="3200" kern="1200" dirty="0" smtClean="0"/>
            <a:t>পলিমারকরণ প্রক্রিয়া কি ?</a:t>
          </a:r>
          <a:endParaRPr lang="en-US" sz="3200" kern="1200" dirty="0"/>
        </a:p>
      </dsp:txBody>
      <dsp:txXfrm>
        <a:off x="30783" y="663028"/>
        <a:ext cx="8396634" cy="569018"/>
      </dsp:txXfrm>
    </dsp:sp>
    <dsp:sp modelId="{3002F560-2086-4FC6-AE02-960AF7543BAC}">
      <dsp:nvSpPr>
        <dsp:cNvPr id="0" name=""/>
        <dsp:cNvSpPr/>
      </dsp:nvSpPr>
      <dsp:spPr>
        <a:xfrm>
          <a:off x="0" y="1282187"/>
          <a:ext cx="8458200" cy="63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200" kern="1200" dirty="0" smtClean="0"/>
            <a:t> ৩।</a:t>
          </a:r>
          <a:r>
            <a:rPr lang="bn-IN" sz="3600" kern="1200" dirty="0" smtClean="0"/>
            <a:t> মেলামাইনকে কেন পলিমার বলা হয় ?</a:t>
          </a:r>
          <a:endParaRPr lang="en-US" sz="3600" kern="1200" dirty="0"/>
        </a:p>
      </dsp:txBody>
      <dsp:txXfrm>
        <a:off x="30783" y="1312970"/>
        <a:ext cx="8396634" cy="569018"/>
      </dsp:txXfrm>
    </dsp:sp>
    <dsp:sp modelId="{3A6C26A6-1827-4E07-9639-69ECE2106A8A}">
      <dsp:nvSpPr>
        <dsp:cNvPr id="0" name=""/>
        <dsp:cNvSpPr/>
      </dsp:nvSpPr>
      <dsp:spPr>
        <a:xfrm>
          <a:off x="0" y="1922601"/>
          <a:ext cx="8458200" cy="6305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800" kern="1200" dirty="0" smtClean="0"/>
            <a:t> ৪</a:t>
          </a:r>
          <a:r>
            <a:rPr lang="bn-BD" sz="2800" kern="1200" dirty="0" smtClean="0"/>
            <a:t>। </a:t>
          </a:r>
          <a:r>
            <a:rPr lang="bn-IN" sz="2800" kern="1200" dirty="0" smtClean="0"/>
            <a:t>উৎস অনুসারে পলিমার কত প্রকার ও কি কি ?  </a:t>
          </a:r>
          <a:endParaRPr lang="en-US" sz="2800" kern="1200" dirty="0"/>
        </a:p>
      </dsp:txBody>
      <dsp:txXfrm>
        <a:off x="30783" y="1953384"/>
        <a:ext cx="8396634" cy="56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8C511-3724-457E-835F-D4D76D2E95E4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2B036-7009-453F-AC69-33FF81F437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849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B036-7009-453F-AC69-33FF81F4379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9190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প্লাস্টিক</a:t>
            </a:r>
            <a:r>
              <a:rPr lang="bn-IN" baseline="0" dirty="0" smtClean="0"/>
              <a:t> সুতা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B036-7009-453F-AC69-33FF81F4379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4542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পাঠশির</a:t>
            </a:r>
            <a:r>
              <a:rPr lang="bn-IN" baseline="0" dirty="0" smtClean="0"/>
              <a:t>নাম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B036-7009-453F-AC69-33FF81F4379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3317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মেলামাইনের</a:t>
            </a:r>
            <a:r>
              <a:rPr lang="bn-IN" baseline="0" dirty="0" smtClean="0"/>
              <a:t> থালা-বাসন,বৈদুতিক সুইচ বোর্ড,কার্পটে, পিভিসি পাইপ, পলিথিন্রের ব্যাগ,পাঠের ব্যাগ,উলের কাপড়,সুতি কাপর ,নাইলনের সুতা,রাবার আমরা সব সময় এগুলো ব্যবহার করছি।এগুলো সবই পলিমার।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B036-7009-453F-AC69-33FF81F4379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5674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নাইলন</a:t>
            </a:r>
            <a:r>
              <a:rPr lang="bn-IN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B036-7009-453F-AC69-33FF81F4379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7556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2B036-7009-453F-AC69-33FF81F4379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9989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4952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791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70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5024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4541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161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9357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957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6558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4810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1441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44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microsoft.com/office/2007/relationships/diagramDrawing" Target="../diagrams/drawing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hool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1371600"/>
            <a:ext cx="7400925" cy="51863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86000" y="457201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latin typeface="NikoshBAN" pitchFamily="2" charset="0"/>
                <a:cs typeface="NikoshBAN" pitchFamily="2" charset="0"/>
              </a:rPr>
            </a:br>
            <a:endParaRPr lang="en-US" sz="6000" dirty="0"/>
          </a:p>
        </p:txBody>
      </p:sp>
      <p:sp>
        <p:nvSpPr>
          <p:cNvPr id="9" name="Rectangle 8"/>
          <p:cNvSpPr/>
          <p:nvPr/>
        </p:nvSpPr>
        <p:spPr>
          <a:xfrm>
            <a:off x="952500" y="3810000"/>
            <a:ext cx="72390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</a:p>
          <a:p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পাল্লা মাহবুব আদর্শ উচ্চ বিদ্যালয়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          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5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43100" y="533400"/>
            <a:ext cx="5257800" cy="1600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95400" y="1774083"/>
            <a:ext cx="701040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bn-IN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লোহার </a:t>
            </a:r>
            <a:r>
              <a:rPr lang="bn-IN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ছোট অংশ </a:t>
            </a:r>
            <a:r>
              <a:rPr lang="bn-IN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হয়ে শিকল </a:t>
            </a:r>
            <a:r>
              <a:rPr lang="bn-IN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 হয়</a:t>
            </a:r>
            <a:r>
              <a:rPr lang="bn-IN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।এই ছোট অংশ বা অনুকে বলে মনোমার ।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7775" y="2971799"/>
            <a:ext cx="6905625" cy="205515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" y="5026953"/>
            <a:ext cx="8610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 ছোট অনেক </a:t>
            </a:r>
            <a:r>
              <a:rPr lang="bn-IN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মনোমার পর </a:t>
            </a:r>
            <a:r>
              <a:rPr lang="bn-IN" sz="4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যুক্ত হয়ে গঠিত হয় </a:t>
            </a:r>
            <a:r>
              <a:rPr lang="bn-IN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পলিমার।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649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cision 1"/>
          <p:cNvSpPr/>
          <p:nvPr/>
        </p:nvSpPr>
        <p:spPr>
          <a:xfrm>
            <a:off x="1371600" y="457200"/>
            <a:ext cx="6705600" cy="1447800"/>
          </a:xfrm>
          <a:prstGeom prst="flowChartDecision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90081" y="2871519"/>
            <a:ext cx="546863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পলিমার কি? 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ব্যবহিত কয়েকটি</a:t>
            </a:r>
          </a:p>
          <a:p>
            <a:r>
              <a:rPr lang="bn-IN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পলিমারে নাম লিখ ?</a:t>
            </a:r>
            <a:endParaRPr lang="en-US" sz="4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46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3512903" cy="19760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0235" y="2971800"/>
            <a:ext cx="2905125" cy="2905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51" y="3503347"/>
            <a:ext cx="28194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5190" y="117143"/>
            <a:ext cx="2321279" cy="20906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29000" y="2517226"/>
            <a:ext cx="26008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পলিমার </a:t>
            </a:r>
            <a:endParaRPr lang="en-US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52526" y="2207782"/>
            <a:ext cx="12334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পাট 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642062" y="2346281"/>
            <a:ext cx="11769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সিল্ক 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0327" y="5879812"/>
            <a:ext cx="20970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সূতি কাপড়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22526" y="5876925"/>
            <a:ext cx="11079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রাবার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242804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98331"/>
            <a:ext cx="24003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7982" y="152400"/>
            <a:ext cx="2628900" cy="1971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3449" y="4191000"/>
            <a:ext cx="2470602" cy="1856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0153" y="4226257"/>
            <a:ext cx="28956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10161" y="3120085"/>
            <a:ext cx="38779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6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কৃত্রিম পলিমার </a:t>
            </a:r>
            <a:endParaRPr lang="en-US" sz="60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14281" y="174397"/>
            <a:ext cx="3643159" cy="20517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1750" y="2362200"/>
            <a:ext cx="15953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পলিথিন </a:t>
            </a:r>
            <a:endParaRPr lang="en-US" sz="40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9621" y="2358367"/>
            <a:ext cx="15921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8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রেজিন </a:t>
            </a:r>
            <a:endParaRPr lang="en-US" sz="48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135" y="6172200"/>
            <a:ext cx="25266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 ভি সি পাইপ </a:t>
            </a:r>
            <a:endParaRPr lang="en-US" sz="3600" b="1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34008" y="6099412"/>
            <a:ext cx="16898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spc="50" dirty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বাকেলাইট</a:t>
            </a:r>
            <a:endParaRPr lang="en-US" sz="3600" dirty="0"/>
          </a:p>
        </p:txBody>
      </p:sp>
      <p:sp>
        <p:nvSpPr>
          <p:cNvPr id="13" name="Rectangle 12"/>
          <p:cNvSpPr/>
          <p:nvPr/>
        </p:nvSpPr>
        <p:spPr>
          <a:xfrm>
            <a:off x="4086057" y="2385662"/>
            <a:ext cx="1455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200" b="1" dirty="0">
                <a:solidFill>
                  <a:schemeClr val="accent1"/>
                </a:solidFill>
              </a:rPr>
              <a:t>নাইলন</a:t>
            </a:r>
            <a:r>
              <a:rPr lang="bn-IN" b="1" dirty="0">
                <a:solidFill>
                  <a:schemeClr val="accent1"/>
                </a:solidFill>
              </a:rPr>
              <a:t>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1608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3297853506"/>
              </p:ext>
            </p:extLst>
          </p:nvPr>
        </p:nvGraphicFramePr>
        <p:xfrm>
          <a:off x="1143000" y="609600"/>
          <a:ext cx="70104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600200" y="3244334"/>
            <a:ext cx="6477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 প্রাকৃতিক </a:t>
            </a:r>
            <a:r>
              <a:rPr lang="bn-IN" sz="4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পলিমার ও কৃত্রিম </a:t>
            </a:r>
            <a:r>
              <a:rPr lang="bn-IN" sz="4800" dirty="0" smtClean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পলিমার </a:t>
            </a:r>
            <a:r>
              <a:rPr lang="bn-IN" sz="48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কাকে বলে ? </a:t>
            </a:r>
            <a:endParaRPr lang="en-US" sz="4800" dirty="0"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638852" y="34914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7318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533400"/>
            <a:ext cx="32004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মনোমার + মনোমার</a:t>
            </a:r>
            <a:endParaRPr lang="en-US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Rectangle 2"/>
              <p:cNvSpPr/>
              <p:nvPr/>
            </p:nvSpPr>
            <p:spPr>
              <a:xfrm>
                <a:off x="6093796" y="497687"/>
                <a:ext cx="2489151" cy="65588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bn-IN" sz="3600" b="1" i="0" smtClean="0">
                              <a:latin typeface="Cambria Math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bn-IN" sz="36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bn-IN" sz="36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মনোমার</m:t>
                          </m:r>
                          <m:r>
                            <m:rPr>
                              <m:nor/>
                            </m:rPr>
                            <a:rPr lang="bn-IN" sz="36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bn-IN" sz="36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২</m:t>
                          </m:r>
                          <m:r>
                            <m:rPr>
                              <m:nor/>
                            </m:rPr>
                            <a:rPr lang="en-US" sz="36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3796" y="497687"/>
                <a:ext cx="2489151" cy="655885"/>
              </a:xfrm>
              <a:prstGeom prst="rect">
                <a:avLst/>
              </a:prstGeom>
              <a:blipFill rotWithShape="1">
                <a:blip r:embed="rId2"/>
                <a:stretch>
                  <a:fillRect t="-11927" r="-7805" b="-330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448844" y="1752600"/>
            <a:ext cx="8566914" cy="1379238"/>
            <a:chOff x="477926" y="1600200"/>
            <a:chExt cx="8566914" cy="1379238"/>
          </a:xfrm>
        </p:grpSpPr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6" name="Rectangle 5"/>
                <p:cNvSpPr/>
                <p:nvPr/>
              </p:nvSpPr>
              <p:spPr>
                <a:xfrm>
                  <a:off x="477926" y="1636783"/>
                  <a:ext cx="5009706" cy="646331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91440" tIns="45720" rIns="91440" bIns="45720">
                  <a:spAutoFit/>
                  <a:scene3d>
                    <a:camera prst="orthographicFront"/>
                    <a:lightRig rig="soft" dir="tl">
                      <a:rot lat="0" lon="0" rev="0"/>
                    </a:lightRig>
                  </a:scene3d>
                  <a:sp3d contourW="25400" prstMaterial="matte">
                    <a:bevelT w="25400" h="55880" prst="artDeco"/>
                    <a:contourClr>
                      <a:schemeClr val="accent2">
                        <a:tint val="20000"/>
                      </a:schemeClr>
                    </a:contourClr>
                  </a:sp3d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bn-IN" sz="3600" b="1" cap="none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মনোমার + মনোমার+</a:t>
                  </a:r>
                  <a:r>
                    <a:rPr lang="bn-IN" sz="3600" b="1" spc="50" dirty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cs typeface="NikoshBAN" pitchFamily="2" charset="0"/>
                    </a:rPr>
                    <a:t/>
                  </a:r>
                  <a14:m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b="1" spc="50" dirty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মনোমার</m:t>
                      </m:r>
                    </m:oMath>
                  </a14:m>
                  <a:r>
                    <a:rPr lang="bn-IN" sz="3600" b="1" cap="none" spc="50" dirty="0" smtClean="0">
                      <a:ln w="11430"/>
                      <a:gradFill>
                        <a:gsLst>
                          <a:gs pos="25000">
                            <a:schemeClr val="accent2">
                              <a:satMod val="155000"/>
                            </a:schemeClr>
                          </a:gs>
                          <a:gs pos="100000">
                            <a:schemeClr val="accent2">
                              <a:shade val="45000"/>
                              <a:satMod val="165000"/>
                            </a:schemeClr>
                          </a:gs>
                        </a:gsLst>
                        <a:lin ang="5400000"/>
                      </a:gradFill>
                      <a:effectLst>
                        <a:outerShdw blurRad="76200" dist="50800" dir="5400000" algn="tl" rotWithShape="0">
                          <a:srgbClr val="000000">
                            <a:alpha val="65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/>
                  </a:r>
                  <a:endParaRPr lang="en-US" sz="3600" b="1" cap="none" spc="50" dirty="0">
                    <a:ln w="11430"/>
                    <a:gradFill>
                      <a:gsLst>
                        <a:gs pos="25000">
                          <a:schemeClr val="accent2">
                            <a:satMod val="155000"/>
                          </a:schemeClr>
                        </a:gs>
                        <a:gs pos="100000">
                          <a:schemeClr val="accent2">
                            <a:shade val="45000"/>
                            <a:satMod val="165000"/>
                          </a:scheme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7926" y="1636783"/>
                  <a:ext cx="5009706" cy="64633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4253" t="-15741" r="-6683" b="-4814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7" name="TextBox 10"/>
                <p:cNvSpPr txBox="1"/>
                <p:nvPr/>
              </p:nvSpPr>
              <p:spPr>
                <a:xfrm>
                  <a:off x="6304539" y="1600200"/>
                  <a:ext cx="2740301" cy="707886"/>
                </a:xfrm>
                <a:prstGeom prst="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4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nor/>
                              </m:rPr>
                              <a:rPr lang="bn-IN" sz="4000" b="1" i="0" smtClean="0">
                                <a:latin typeface="Cambria Math"/>
                              </a:rPr>
                              <m:t>  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m:rPr>
                                <m:nor/>
                              </m:rPr>
                              <a:rPr lang="bn-IN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মনোমার</m:t>
                            </m:r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b>
                            <m:r>
                              <m:rPr>
                                <m:nor/>
                              </m:rPr>
                              <a:rPr lang="bn-IN" sz="4000" b="1" i="0" spc="50" dirty="0" smtClean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৩</m:t>
                            </m:r>
                            <m:r>
                              <m:rPr>
                                <m:nor/>
                              </m:rPr>
                              <a:rPr lang="en-US" sz="4000" b="1" spc="50" dirty="0">
                                <a:ln w="11430"/>
                                <a:gradFill>
                                  <a:gsLst>
                                    <a:gs pos="25000">
                                      <a:schemeClr val="accent2">
                                        <a:satMod val="155000"/>
                                      </a:schemeClr>
                                    </a:gs>
                                    <a:gs pos="100000">
                                      <a:schemeClr val="accent2">
                                        <a:shade val="45000"/>
                                        <a:satMod val="165000"/>
                                      </a:schemeClr>
                                    </a:gs>
                                  </a:gsLst>
                                  <a:lin ang="5400000"/>
                                </a:gradFill>
                                <a:effectLst>
                                  <a:outerShdw blurRad="76200" dist="50800" dir="5400000" algn="tl" rotWithShape="0">
                                    <a:srgbClr val="000000">
                                      <a:alpha val="65000"/>
                                    </a:srgbClr>
                                  </a:outerShdw>
                                </a:effectLst>
                                <a:latin typeface="NikoshBAN" pitchFamily="2" charset="0"/>
                                <a:cs typeface="NikoshBAN" pitchFamily="2" charset="0"/>
                              </a:rPr>
                              <m:t> </m:t>
                            </m:r>
                          </m:sub>
                        </m:sSub>
                      </m:oMath>
                    </m:oMathPara>
                  </a14:m>
                  <a:endParaRPr lang="en-US" sz="4000" dirty="0"/>
                </a:p>
              </p:txBody>
            </p:sp>
          </mc:Choice>
          <mc:Fallback>
            <p:sp>
              <p:nvSpPr>
                <p:cNvPr id="7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04539" y="1600200"/>
                  <a:ext cx="2740301" cy="70788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t="-14407" r="-9071" b="-338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Rectangle 7"/>
                <p:cNvSpPr/>
                <p:nvPr/>
              </p:nvSpPr>
              <p:spPr>
                <a:xfrm>
                  <a:off x="6862693" y="2333107"/>
                  <a:ext cx="2167580" cy="6463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bn-IN" sz="3600" b="1" i="0" spc="50" dirty="0" smtClean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ট্রাই </m:t>
                        </m:r>
                        <m:r>
                          <m:rPr>
                            <m:nor/>
                          </m:rPr>
                          <a:rPr lang="bn-IN" sz="3600" b="1" spc="50" dirty="0">
                            <a:ln w="11430"/>
                            <a:gradFill>
                              <a:gsLst>
                                <a:gs pos="25000">
                                  <a:schemeClr val="accent2">
                                    <a:satMod val="155000"/>
                                  </a:schemeClr>
                                </a:gs>
                                <a:gs pos="100000">
                                  <a:schemeClr val="accent2">
                                    <a:shade val="45000"/>
                                    <a:satMod val="165000"/>
                                  </a:schemeClr>
                                </a:gs>
                              </a:gsLst>
                              <a:lin ang="5400000"/>
                            </a:gradFill>
                            <a:effectLst>
                              <a:outerShdw blurRad="76200" dist="50800" dir="5400000" algn="tl" rotWithShape="0">
                                <a:srgbClr val="000000">
                                  <a:alpha val="65000"/>
                                </a:srgbClr>
                              </a:outerShdw>
                            </a:effectLst>
                            <a:latin typeface="NikoshBAN" pitchFamily="2" charset="0"/>
                            <a:cs typeface="NikoshBAN" pitchFamily="2" charset="0"/>
                          </a:rPr>
                          <m:t>মনোমার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>
            <p:sp>
              <p:nvSpPr>
                <p:cNvPr id="8" name="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62693" y="2333107"/>
                  <a:ext cx="2167580" cy="646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t="-14151" r="-10112" b="-3490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9" name="Rectangle 8"/>
          <p:cNvSpPr/>
          <p:nvPr/>
        </p:nvSpPr>
        <p:spPr>
          <a:xfrm>
            <a:off x="304800" y="2890391"/>
            <a:ext cx="5334000" cy="107721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মনোমার </a:t>
            </a:r>
            <a:r>
              <a:rPr lang="bn-IN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+ মনোমার+............মনোমার</a:t>
            </a:r>
            <a:endParaRPr lang="en-US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0" name="Rectangle 9"/>
              <p:cNvSpPr/>
              <p:nvPr/>
            </p:nvSpPr>
            <p:spPr>
              <a:xfrm>
                <a:off x="5854906" y="3288268"/>
                <a:ext cx="2365199" cy="52322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bn-IN" sz="2800" b="1" i="0" smtClean="0">
                              <a:latin typeface="Cambria Math"/>
                            </a:rPr>
                            <m:t>     </m:t>
                          </m:r>
                          <m:r>
                            <m:rPr>
                              <m:nor/>
                            </m:rPr>
                            <a:rPr lang="bn-IN" sz="28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bn-IN" sz="28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মনোমার</m:t>
                          </m:r>
                          <m:r>
                            <m:rPr>
                              <m:nor/>
                            </m:rPr>
                            <a:rPr lang="bn-IN" sz="28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)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8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n</m:t>
                          </m:r>
                          <m:r>
                            <m:rPr>
                              <m:nor/>
                            </m:rPr>
                            <a:rPr lang="en-US" sz="2800" b="1" spc="50" dirty="0">
                              <a:ln w="11430"/>
                              <a:gradFill>
                                <a:gsLst>
                                  <a:gs pos="25000">
                                    <a:schemeClr val="accent2">
                                      <a:satMod val="155000"/>
                                    </a:schemeClr>
                                  </a:gs>
                                  <a:gs pos="100000">
                                    <a:schemeClr val="accent2">
                                      <a:shade val="45000"/>
                                      <a:satMod val="165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76200" dist="50800" dir="5400000" algn="tl" rotWithShape="0">
                                  <a:srgbClr val="000000">
                                    <a:alpha val="65000"/>
                                  </a:srgbClr>
                                </a:outerShdw>
                              </a:effectLst>
                              <a:latin typeface="NikoshBAN" pitchFamily="2" charset="0"/>
                              <a:cs typeface="NikoshBAN" pitchFamily="2" charset="0"/>
                            </a:rPr>
                            <m:t> 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4906" y="3288268"/>
                <a:ext cx="2365199" cy="523220"/>
              </a:xfrm>
              <a:prstGeom prst="rect">
                <a:avLst/>
              </a:prstGeom>
              <a:blipFill rotWithShape="1">
                <a:blip r:embed="rId6"/>
                <a:stretch>
                  <a:fillRect t="-8989" r="-5882" b="-29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Rectangle 10"/>
              <p:cNvSpPr/>
              <p:nvPr/>
            </p:nvSpPr>
            <p:spPr>
              <a:xfrm>
                <a:off x="6898749" y="3657600"/>
                <a:ext cx="225734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3600" b="1" spc="50" dirty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mbria Math"/>
                          <a:cs typeface="NikoshBAN" pitchFamily="2" charset="0"/>
                        </a:rPr>
                        <m:t>পলি</m:t>
                      </m:r>
                      <m:r>
                        <m:rPr>
                          <m:nor/>
                        </m:rPr>
                        <a:rPr lang="bn-IN" sz="3600" b="1" spc="50" dirty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মনোমার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8749" y="3657600"/>
                <a:ext cx="2257348" cy="646331"/>
              </a:xfrm>
              <a:prstGeom prst="rect">
                <a:avLst/>
              </a:prstGeom>
              <a:blipFill rotWithShape="1">
                <a:blip r:embed="rId7"/>
                <a:stretch>
                  <a:fillRect t="-14151" r="-10000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09" y="4114800"/>
            <a:ext cx="8858382" cy="247786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13" name="Rectangle 12"/>
              <p:cNvSpPr/>
              <p:nvPr/>
            </p:nvSpPr>
            <p:spPr>
              <a:xfrm>
                <a:off x="6476999" y="1153573"/>
                <a:ext cx="21226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sz="2400" b="1" i="0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       </m:t>
                      </m:r>
                      <m:r>
                        <m:rPr>
                          <m:nor/>
                        </m:rPr>
                        <a:rPr lang="bn-IN" sz="2400" b="1" spc="50" dirty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ডাই মনোমার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9" y="1153573"/>
                <a:ext cx="2122697" cy="461665"/>
              </a:xfrm>
              <a:prstGeom prst="rect">
                <a:avLst/>
              </a:prstGeom>
              <a:blipFill rotWithShape="1">
                <a:blip r:embed="rId9"/>
                <a:stretch>
                  <a:fillRect t="-10526" r="-5444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Rectangle 13"/>
              <p:cNvSpPr/>
              <p:nvPr/>
            </p:nvSpPr>
            <p:spPr>
              <a:xfrm>
                <a:off x="5659293" y="663274"/>
                <a:ext cx="53412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93" y="663274"/>
                <a:ext cx="534121" cy="523220"/>
              </a:xfrm>
              <a:prstGeom prst="rect">
                <a:avLst/>
              </a:prstGeom>
              <a:blipFill rotWithShape="1">
                <a:blip r:embed="rId10"/>
                <a:stretch>
                  <a:fillRect t="-10465" r="-2954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Rectangle 14"/>
              <p:cNvSpPr/>
              <p:nvPr/>
            </p:nvSpPr>
            <p:spPr>
              <a:xfrm>
                <a:off x="5771147" y="1900732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1147" y="1900732"/>
                <a:ext cx="583813" cy="584775"/>
              </a:xfrm>
              <a:prstGeom prst="rect">
                <a:avLst/>
              </a:prstGeom>
              <a:blipFill rotWithShape="1">
                <a:blip r:embed="rId11"/>
                <a:stretch>
                  <a:fillRect t="-12500" r="-3473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6" name="Rectangle 15"/>
              <p:cNvSpPr/>
              <p:nvPr/>
            </p:nvSpPr>
            <p:spPr>
              <a:xfrm>
                <a:off x="5801890" y="3214244"/>
                <a:ext cx="58381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890" y="3214244"/>
                <a:ext cx="583813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12500" r="-33333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65080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152400"/>
            <a:ext cx="3590925" cy="371475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914400" y="3867150"/>
            <a:ext cx="7772400" cy="2019300"/>
          </a:xfrm>
          <a:prstGeom prst="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পলিমারকরণ </a:t>
            </a:r>
            <a:r>
              <a:rPr lang="bn-IN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 ব্যাখ্যা </a:t>
            </a:r>
            <a:r>
              <a:rPr lang="bn-IN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7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072142626"/>
              </p:ext>
            </p:extLst>
          </p:nvPr>
        </p:nvGraphicFramePr>
        <p:xfrm>
          <a:off x="457200" y="2514600"/>
          <a:ext cx="8458200" cy="2554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Oval 2"/>
          <p:cNvSpPr/>
          <p:nvPr/>
        </p:nvSpPr>
        <p:spPr>
          <a:xfrm>
            <a:off x="3162300" y="609600"/>
            <a:ext cx="2819400" cy="1524000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47799" y="4267200"/>
            <a:ext cx="7315199" cy="1323439"/>
          </a:xfrm>
          <a:prstGeom prst="rect">
            <a:avLst/>
          </a:prstGeom>
          <a:solidFill>
            <a:schemeClr val="bg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পলিমার বিক্রিয়ার মাধ্যমে উৎপন্ন  </a:t>
            </a:r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পলিথিন পরিবেশের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 হুমকিস্বরূপ-বিশ্লেষন কর। 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228600" y="304800"/>
            <a:ext cx="2819400" cy="707886"/>
          </a:xfrm>
          <a:prstGeom prst="rect">
            <a:avLst/>
          </a:prstGeom>
          <a:solidFill>
            <a:schemeClr val="bg1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535515" y="4343399"/>
            <a:ext cx="978408" cy="38099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house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799" y="228600"/>
            <a:ext cx="6096001" cy="396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387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1" y="152401"/>
            <a:ext cx="85343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ধন্যবাদ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melon0112\Desktop\Sceneary\be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1143000"/>
            <a:ext cx="8153399" cy="541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96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33800"/>
            <a:ext cx="48006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আমির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প্রধান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শিক্ষক</a:t>
            </a:r>
            <a:endParaRPr lang="bn-IN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পাল্লা মাহবুব আদর্শ উচ্চ বিদ্যালয়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               </a:t>
            </a:r>
            <a:r>
              <a:rPr lang="en-US" sz="2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IN" sz="2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পাল্লা-চাটখিল-নোয়াখালী ।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মোবাইল-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০১৭১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২৯০৬৯৬৫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81001" y="304799"/>
            <a:ext cx="4038600" cy="91440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3657600"/>
            <a:ext cx="3505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bn-BD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10</a:t>
            </a:r>
            <a:r>
              <a:rPr lang="bn-BD" sz="24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 </a:t>
            </a:r>
            <a:r>
              <a:rPr lang="bn-BD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bn-IN" sz="240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অধ্যায়ঃষষ্ঠ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শিক্ষার্থীঃ</a:t>
            </a:r>
            <a:r>
              <a:rPr lang="bn-I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৭৫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bn-I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ঃ</a:t>
            </a:r>
            <a:r>
              <a:rPr lang="bn-BD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4"/>
          <p:cNvSpPr txBox="1"/>
          <p:nvPr/>
        </p:nvSpPr>
        <p:spPr>
          <a:xfrm>
            <a:off x="4800600" y="1981200"/>
            <a:ext cx="32766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</a:t>
            </a:r>
            <a:r>
              <a:rPr lang="en-US" sz="4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1800" dirty="0">
              <a:solidFill>
                <a:srgbClr val="00B050"/>
              </a:solidFill>
            </a:endParaRPr>
          </a:p>
        </p:txBody>
      </p:sp>
      <p:pic>
        <p:nvPicPr>
          <p:cNvPr id="7" name="Picture 6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219200"/>
            <a:ext cx="35814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8123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3962400"/>
            <a:ext cx="7916549" cy="2571001"/>
          </a:xfrm>
        </p:spPr>
        <p:txBody>
          <a:bodyPr>
            <a:noAutofit/>
          </a:bodyPr>
          <a:lstStyle/>
          <a:p>
            <a:r>
              <a:rPr lang="bn-IN" sz="4000" dirty="0" smtClean="0"/>
              <a:t>   </a:t>
            </a:r>
            <a:endParaRPr lang="bn-IN" sz="3200" dirty="0" smtClean="0"/>
          </a:p>
          <a:p>
            <a:r>
              <a:rPr lang="bn-IN" sz="8000" dirty="0" smtClean="0"/>
              <a:t>                           </a:t>
            </a:r>
            <a:r>
              <a:rPr lang="bn-IN" sz="3200" dirty="0" smtClean="0">
                <a:solidFill>
                  <a:srgbClr val="7030A0"/>
                </a:solidFill>
              </a:rPr>
              <a:t>চিত্র গুলো কিসের?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3800" y="76200"/>
            <a:ext cx="4724400" cy="25553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0"/>
            <a:ext cx="4419600" cy="4724400"/>
          </a:xfrm>
          <a:prstGeom prst="rect">
            <a:avLst/>
          </a:prstGeom>
          <a:ln w="190500" cap="sq">
            <a:solidFill>
              <a:srgbClr val="92D05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53000" y="3581400"/>
            <a:ext cx="3965081" cy="304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2160" y="4953000"/>
            <a:ext cx="173957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প্লা</a:t>
            </a:r>
            <a:r>
              <a:rPr lang="en-US" sz="48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স্টি</a:t>
            </a:r>
            <a:r>
              <a:rPr lang="bn-IN" sz="4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 </a:t>
            </a:r>
            <a:endParaRPr lang="en-US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00600" y="2438400"/>
            <a:ext cx="243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নাইলন</a:t>
            </a:r>
            <a:endParaRPr lang="en-US" sz="4000" dirty="0"/>
          </a:p>
        </p:txBody>
      </p:sp>
      <p:sp>
        <p:nvSpPr>
          <p:cNvPr id="11" name="Rectangle 10"/>
          <p:cNvSpPr/>
          <p:nvPr/>
        </p:nvSpPr>
        <p:spPr>
          <a:xfrm>
            <a:off x="6097340" y="2912955"/>
            <a:ext cx="2895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মেলামাইন</a:t>
            </a:r>
            <a:endParaRPr lang="en-US" sz="4400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6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কুকন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1000"/>
            <a:ext cx="42672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কহকদল 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4114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2989144"/>
            <a:ext cx="3745884" cy="249725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05000" y="5715000"/>
            <a:ext cx="632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রেশমপোকা  ও কোকুন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767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8258" y="685800"/>
            <a:ext cx="7982785" cy="5257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200" y="5867400"/>
            <a:ext cx="329097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solidFill>
                  <a:srgbClr val="C00000"/>
                </a:solidFill>
              </a:rPr>
              <a:t>প্লাস্টিক সুতা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349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52400"/>
            <a:ext cx="8534400" cy="6400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IN" sz="4400" dirty="0" smtClean="0"/>
          </a:p>
          <a:p>
            <a:endParaRPr lang="bn-IN" sz="4400" dirty="0"/>
          </a:p>
          <a:p>
            <a:endParaRPr lang="bn-IN" sz="4400" dirty="0" smtClean="0"/>
          </a:p>
          <a:p>
            <a:r>
              <a:rPr lang="bn-IN" sz="4400" dirty="0" smtClean="0">
                <a:solidFill>
                  <a:srgbClr val="002060"/>
                </a:solidFill>
              </a:rPr>
              <a:t>আজকের পাঠশিরনামঃ</a:t>
            </a:r>
          </a:p>
          <a:p>
            <a:r>
              <a:rPr lang="bn-IN" sz="8800" dirty="0" smtClean="0">
                <a:solidFill>
                  <a:srgbClr val="002060"/>
                </a:solidFill>
              </a:rPr>
              <a:t>   </a:t>
            </a:r>
          </a:p>
          <a:p>
            <a:r>
              <a:rPr lang="bn-IN" sz="11500" dirty="0"/>
              <a:t> </a:t>
            </a:r>
            <a:r>
              <a:rPr lang="bn-IN" sz="11500" dirty="0" smtClean="0"/>
              <a:t> </a:t>
            </a:r>
            <a:r>
              <a:rPr lang="bn-IN" sz="11500" dirty="0" smtClean="0">
                <a:solidFill>
                  <a:srgbClr val="C00000"/>
                </a:solidFill>
              </a:rPr>
              <a:t>পলিমার</a:t>
            </a:r>
          </a:p>
          <a:p>
            <a:endParaRPr lang="bn-IN" sz="4400" dirty="0"/>
          </a:p>
          <a:p>
            <a:endParaRPr lang="bn-IN" sz="4400" dirty="0" smtClean="0"/>
          </a:p>
          <a:p>
            <a:endParaRPr lang="bn-IN" sz="4400" dirty="0"/>
          </a:p>
          <a:p>
            <a:endParaRPr lang="bn-IN" sz="44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91891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228600"/>
            <a:ext cx="56388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90600" y="1905000"/>
            <a:ext cx="7543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শিক্ষার্থীরা----</a:t>
            </a:r>
            <a:endParaRPr lang="bn-IN" sz="2400" dirty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১। পলিমার কি তা বলতে পারবে। </a:t>
            </a:r>
            <a:endParaRPr lang="bn-IN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।প্রাকৃতিক ও কৃত্রিম পলিমার ব্যাখ্যা করতে পারবে। </a:t>
            </a:r>
            <a:endParaRPr lang="bn-IN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24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পলিমারের প্রকারভেদ ব্যাখ্যা করতে পারবে । </a:t>
            </a:r>
          </a:p>
          <a:p>
            <a:pPr>
              <a:buNone/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পলিমারকরণ বিক্রিয়া ব্যাখ্যা করতে পারবে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xmlns="" val="319921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108681"/>
              </p:ext>
            </p:extLst>
          </p:nvPr>
        </p:nvGraphicFramePr>
        <p:xfrm>
          <a:off x="495300" y="152400"/>
          <a:ext cx="8382000" cy="3139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762000" y="3276600"/>
            <a:ext cx="7848600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cwjgvi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kãwU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G‡m‡Q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wMÖK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kã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cwj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(Poly) 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g‡ivm</a:t>
            </a:r>
            <a:r>
              <a:rPr lang="en-US" sz="3600" b="1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Meros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†_‡K| 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cwj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A_© </a:t>
            </a:r>
            <a:r>
              <a:rPr lang="en-US" sz="3600" b="1" dirty="0" err="1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(Many)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b="1" dirty="0" err="1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g‡ivm</a:t>
            </a:r>
            <a:r>
              <a:rPr lang="en-US" sz="3600" b="1" dirty="0">
                <a:solidFill>
                  <a:srgbClr val="0070C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k‡ãi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A_©</a:t>
            </a:r>
            <a:r>
              <a:rPr lang="en-US" sz="3600" b="1" dirty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(Part)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| A_©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vr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iKg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QvU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Ask †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wRwbm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cvIqv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mwU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n‡”Q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cwjgvi</a:t>
            </a:r>
            <a:r>
              <a:rPr lang="en-US" sz="36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|     </a:t>
            </a:r>
          </a:p>
        </p:txBody>
      </p:sp>
    </p:spTree>
    <p:extLst>
      <p:ext uri="{BB962C8B-B14F-4D97-AF65-F5344CB8AC3E}">
        <p14:creationId xmlns:p14="http://schemas.microsoft.com/office/powerpoint/2010/main" xmlns="" val="171862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685800"/>
            <a:ext cx="5029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cap="all" dirty="0" smtClean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b="1" cap="all" dirty="0" smtClean="0">
                <a:ln w="9000" cmpd="sng"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Polymer</a:t>
            </a:r>
            <a:r>
              <a:rPr lang="bn-IN" sz="3600" b="1" cap="all" dirty="0" smtClean="0">
                <a:ln w="9000" cmpd="sng"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গ্রীক শব্দ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xmlns="" val="4147897468"/>
              </p:ext>
            </p:extLst>
          </p:nvPr>
        </p:nvGraphicFramePr>
        <p:xfrm>
          <a:off x="457200" y="1143000"/>
          <a:ext cx="8153400" cy="5128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8864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</TotalTime>
  <Words>385</Words>
  <Application>Microsoft Office PowerPoint</Application>
  <PresentationFormat>On-screen Show (4:3)</PresentationFormat>
  <Paragraphs>97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Windows User</cp:lastModifiedBy>
  <cp:revision>75</cp:revision>
  <dcterms:created xsi:type="dcterms:W3CDTF">2006-08-16T00:00:00Z</dcterms:created>
  <dcterms:modified xsi:type="dcterms:W3CDTF">2020-08-08T03:50:47Z</dcterms:modified>
</cp:coreProperties>
</file>