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7" r:id="rId2"/>
    <p:sldId id="258" r:id="rId3"/>
    <p:sldId id="260" r:id="rId4"/>
    <p:sldId id="262" r:id="rId5"/>
    <p:sldId id="261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7E685-C41B-46B4-90FC-5CC713CE537D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C3839-70F3-48A7-BB9D-F4F8C9B6E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C3839-70F3-48A7-BB9D-F4F8C9B6EF9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8/7/2020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Frame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download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1447800"/>
            <a:ext cx="7239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9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81026-225434.png"/>
          <p:cNvPicPr>
            <a:picLocks noChangeAspect="1"/>
          </p:cNvPicPr>
          <p:nvPr/>
        </p:nvPicPr>
        <p:blipFill>
          <a:blip r:embed="rId2"/>
          <a:srcRect l="10494" t="15556" r="10494" b="20000"/>
          <a:stretch>
            <a:fillRect/>
          </a:stretch>
        </p:blipFill>
        <p:spPr>
          <a:xfrm>
            <a:off x="6705600" y="304800"/>
            <a:ext cx="2209800" cy="2762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segun-kat201609111341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3581400" cy="2286000"/>
          </a:xfrm>
          <a:prstGeom prst="rect">
            <a:avLst/>
          </a:prstGeom>
        </p:spPr>
      </p:pic>
      <p:pic>
        <p:nvPicPr>
          <p:cNvPr id="4" name="Picture 3" descr="plate-glass-250x2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810000"/>
            <a:ext cx="2286000" cy="2286000"/>
          </a:xfrm>
          <a:prstGeom prst="rect">
            <a:avLst/>
          </a:prstGeom>
        </p:spPr>
      </p:pic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148" y="3810001"/>
            <a:ext cx="2162301" cy="213359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038600" y="1371600"/>
            <a:ext cx="1981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114800" y="4800600"/>
            <a:ext cx="1981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743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কাঠ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3352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চেয়ার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867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কাচ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5791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গ্লাস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31242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কাঠ দিয়ে চেয়ার তৈরি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57912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কাচ দিয়ে গ্লাস তৈরি হয়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875074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ঠাণ্ডা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বাষ্প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34045Kalerkantho-02-08-2018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2425"/>
            <a:ext cx="8458199" cy="4600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4267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4267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তরল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4267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বায়বীয়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l_12152207033738155597.jpg"/>
          <p:cNvPicPr>
            <a:picLocks noChangeAspect="1"/>
          </p:cNvPicPr>
          <p:nvPr/>
        </p:nvPicPr>
        <p:blipFill>
          <a:blip r:embed="rId2"/>
          <a:srcRect l="17717" t="1811" r="5963" b="-1825"/>
          <a:stretch>
            <a:fillRect/>
          </a:stretch>
        </p:blipFill>
        <p:spPr>
          <a:xfrm>
            <a:off x="3276600" y="1905000"/>
            <a:ext cx="3733800" cy="2933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1148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জলীয় বাষ্প</a:t>
            </a:r>
          </a:p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(দেখা যায় না)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3048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ধোঁয়ার মতো অংশ </a:t>
            </a:r>
          </a:p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(দেখা যায়)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914400"/>
            <a:ext cx="205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জলীয় বাষ্প</a:t>
            </a:r>
          </a:p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(দেখা যায় না)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2251418" flipV="1">
            <a:off x="2219132" y="1600101"/>
            <a:ext cx="1849740" cy="2217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21089735">
            <a:off x="2438400" y="4343400"/>
            <a:ext cx="1673430" cy="1679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6581288" flipV="1">
            <a:off x="5029127" y="1344120"/>
            <a:ext cx="1496791" cy="2409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599093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পানি বেশি গরম করলে বুদবুদ উঠতে থাকে। বুদবুদে পানির বাষ্প থাকে, যা দেখা যায় না। পানির এই না দেখা অংশকে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জলীয় বাষ্প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বলে।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 animBg="1"/>
      <p:bldP spid="12" grpId="0" animBg="1"/>
      <p:bldP spid="13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named (6).jpg"/>
          <p:cNvPicPr>
            <a:picLocks noChangeAspect="1"/>
          </p:cNvPicPr>
          <p:nvPr/>
        </p:nvPicPr>
        <p:blipFill>
          <a:blip r:embed="rId2" cstate="print"/>
          <a:srcRect l="8571" t="9920" r="5714" b="-8"/>
          <a:stretch>
            <a:fillRect/>
          </a:stretch>
        </p:blipFill>
        <p:spPr>
          <a:xfrm>
            <a:off x="5181600" y="1981200"/>
            <a:ext cx="1143000" cy="800100"/>
          </a:xfrm>
          <a:prstGeom prst="rect">
            <a:avLst/>
          </a:prstGeom>
        </p:spPr>
      </p:pic>
      <p:pic>
        <p:nvPicPr>
          <p:cNvPr id="4" name="Picture 3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14325"/>
            <a:ext cx="762000" cy="600075"/>
          </a:xfrm>
          <a:prstGeom prst="rect">
            <a:avLst/>
          </a:prstGeom>
        </p:spPr>
      </p:pic>
      <p:pic>
        <p:nvPicPr>
          <p:cNvPr id="5" name="Picture 4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08826" flipH="1">
            <a:off x="5273855" y="1435436"/>
            <a:ext cx="804289" cy="600075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flipH="1">
            <a:off x="5669279" y="914400"/>
            <a:ext cx="19812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342-l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2971800"/>
            <a:ext cx="838200" cy="838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304800"/>
            <a:ext cx="84582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plash-of-orange-juice-from-a-falling-glass-vector-21116360.jpg"/>
          <p:cNvPicPr>
            <a:picLocks noChangeAspect="1"/>
          </p:cNvPicPr>
          <p:nvPr/>
        </p:nvPicPr>
        <p:blipFill>
          <a:blip r:embed="rId6" cstate="print"/>
          <a:srcRect l="9218" b="14460"/>
          <a:stretch>
            <a:fillRect/>
          </a:stretch>
        </p:blipFill>
        <p:spPr>
          <a:xfrm rot="11865457">
            <a:off x="4910965" y="3060257"/>
            <a:ext cx="1222643" cy="9147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2895600"/>
            <a:ext cx="84582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0684.png_86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4953000"/>
            <a:ext cx="1143000" cy="1143000"/>
          </a:xfrm>
          <a:prstGeom prst="rect">
            <a:avLst/>
          </a:prstGeom>
        </p:spPr>
      </p:pic>
      <p:pic>
        <p:nvPicPr>
          <p:cNvPr id="12" name="Picture 11" descr="190159kouta-kk-1904241032.gif"/>
          <p:cNvPicPr>
            <a:picLocks noChangeAspect="1"/>
          </p:cNvPicPr>
          <p:nvPr/>
        </p:nvPicPr>
        <p:blipFill>
          <a:blip r:embed="rId8"/>
          <a:srcRect l="21852" r="21332" b="104"/>
          <a:stretch>
            <a:fillRect/>
          </a:stretch>
        </p:blipFill>
        <p:spPr>
          <a:xfrm>
            <a:off x="5867400" y="4876800"/>
            <a:ext cx="990600" cy="914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4800600"/>
            <a:ext cx="84582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9144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পাথরের আকার এবং আয়তন পরিবর্তন হয় না।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0" y="762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একখণ্ড পাথর উপর থেকে ফেল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7338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ফলের রস গ্লাসে ঢাললে গ্লাসের আকার ধারণ করে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3962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টেবিলের উপর ঢাললে চারদিকে ছড়িয়ে যায় 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5943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বেলুন 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বায়বীয় 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পদার্থে পূর্ণ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00" y="59436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 কোনো পাত্রের পুরো জায়গা দখল করে 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762000"/>
            <a:ext cx="304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পদার্থের ২ টি বৈশিষ্ট্য লিখ।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4040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3276600"/>
          <a:ext cx="84582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বস্তুর নাম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বৈশিষ্ট্য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বই</a:t>
                      </a:r>
                    </a:p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ফলের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রস</a:t>
                      </a:r>
                    </a:p>
                    <a:p>
                      <a:pPr algn="ctr"/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বায়ু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2035314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তোমার খাতায় নিচের ছকের মতো এঁকে পূরণ কর।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873204"/>
            <a:ext cx="3429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762000"/>
            <a:ext cx="3276600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438400"/>
            <a:ext cx="8458200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১। পানির তিনটি অবস্থা কী কী ?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২। বায়বীয় পদার্থের দুইটি বৈশিষ্ট্য লিখ। 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৩। পাঁচটি তরল পদার্থের নাম লেখ।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09600"/>
            <a:ext cx="37338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812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7200" dirty="0" smtClean="0"/>
              <a:t> </a:t>
            </a:r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পদার্থের বৈশিষ্ট্যগুলো লিখে আনবে। 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ool-1873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62" y="381000"/>
            <a:ext cx="8132108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4419600"/>
            <a:ext cx="5791200" cy="1862048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2667000" y="304800"/>
            <a:ext cx="3507954" cy="1255985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200702_0712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891847" y="423353"/>
            <a:ext cx="1479352" cy="15470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4572000" y="2438400"/>
            <a:ext cx="434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৩৫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৪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 (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-১,পাঠ-২,পাঠ-৩)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371600"/>
            <a:ext cx="3962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ফয়জুল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রনসী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০১৭২৭ ৮৮৫৮৮৪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foyzul1983@gmail.com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524470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     </a:t>
            </a:r>
            <a:r>
              <a:rPr lang="en-US" sz="5400" dirty="0" err="1" smtClean="0"/>
              <a:t>শিখনফল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286000"/>
            <a:ext cx="3886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 পাঠ</a:t>
            </a:r>
            <a:r>
              <a:rPr lang="bn-IN" sz="3200" baseline="0" dirty="0" smtClean="0">
                <a:latin typeface="NikoshBAN" pitchFamily="2" charset="0"/>
                <a:cs typeface="NikoshBAN" pitchFamily="2" charset="0"/>
              </a:rPr>
              <a:t> শেষে শিক্ষার্থীরা...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981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465255"/>
            <a:ext cx="87630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16.1.1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None/>
            </a:pP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16</a:t>
            </a:r>
            <a:r>
              <a:rPr lang="bn-IN" sz="40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.2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28600"/>
            <a:ext cx="2514600" cy="646331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798403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ছবিতে কী কী দেখা যাচ্ছে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995218"/>
            <a:ext cx="3048000" cy="2586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plate-glass-250x2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14400"/>
            <a:ext cx="3121572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marb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066800"/>
            <a:ext cx="3228834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segun-kat201609111341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773424"/>
            <a:ext cx="7467600" cy="1941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81026-225434.png"/>
          <p:cNvPicPr>
            <a:picLocks noChangeAspect="1"/>
          </p:cNvPicPr>
          <p:nvPr/>
        </p:nvPicPr>
        <p:blipFill>
          <a:blip r:embed="rId2"/>
          <a:srcRect l="10494" t="15556" r="10494" b="20000"/>
          <a:stretch>
            <a:fillRect/>
          </a:stretch>
        </p:blipFill>
        <p:spPr>
          <a:xfrm>
            <a:off x="1143000" y="3028950"/>
            <a:ext cx="2209800" cy="2762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 descr="unname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971800"/>
            <a:ext cx="2896048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234817KK_ED_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08648"/>
            <a:ext cx="2971800" cy="2334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90800" y="5943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2286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533233"/>
            <a:ext cx="8382000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8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76400"/>
            <a:ext cx="853440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পৃথিবীর সবকিছুই কোন না কোন পদার্থ দিয়ে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তৈরি। চেয়ার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, টেবিল, ব্ল্যাকবোর্ড, পানির গ্লাস এগুলো সবই পদার্থের তৈরি । পদার্থের ওজন আছে এবং তা জায়গা দখল করে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2286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glass-of-water1.jpg"/>
          <p:cNvPicPr>
            <a:picLocks noChangeAspect="1"/>
          </p:cNvPicPr>
          <p:nvPr/>
        </p:nvPicPr>
        <p:blipFill>
          <a:blip r:embed="rId3"/>
          <a:srcRect l="30120" b="5498"/>
          <a:stretch>
            <a:fillRect/>
          </a:stretch>
        </p:blipFill>
        <p:spPr>
          <a:xfrm>
            <a:off x="6629400" y="2362200"/>
            <a:ext cx="723207" cy="1143000"/>
          </a:xfrm>
          <a:prstGeom prst="rect">
            <a:avLst/>
          </a:prstGeom>
        </p:spPr>
      </p:pic>
      <p:pic>
        <p:nvPicPr>
          <p:cNvPr id="3" name="Picture 2" descr="1563635541_6.jpg"/>
          <p:cNvPicPr>
            <a:picLocks noChangeAspect="1"/>
          </p:cNvPicPr>
          <p:nvPr/>
        </p:nvPicPr>
        <p:blipFill>
          <a:blip r:embed="rId4" cstate="print"/>
          <a:srcRect l="26802" t="901" r="23149"/>
          <a:stretch>
            <a:fillRect/>
          </a:stretch>
        </p:blipFill>
        <p:spPr>
          <a:xfrm>
            <a:off x="7620000" y="2286000"/>
            <a:ext cx="990600" cy="1223682"/>
          </a:xfrm>
          <a:prstGeom prst="rect">
            <a:avLst/>
          </a:prstGeom>
        </p:spPr>
      </p:pic>
      <p:pic>
        <p:nvPicPr>
          <p:cNvPr id="4" name="Picture 3" descr="unnamed (8).jpg"/>
          <p:cNvPicPr>
            <a:picLocks noChangeAspect="1"/>
          </p:cNvPicPr>
          <p:nvPr/>
        </p:nvPicPr>
        <p:blipFill>
          <a:blip r:embed="rId5" cstate="print"/>
          <a:srcRect l="15789" t="5263" r="18421" b="15789"/>
          <a:stretch>
            <a:fillRect/>
          </a:stretch>
        </p:blipFill>
        <p:spPr>
          <a:xfrm>
            <a:off x="1676400" y="2286000"/>
            <a:ext cx="114300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4572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ওজন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4572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আকৃতি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3810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আয়তন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362200"/>
            <a:ext cx="1219200" cy="1219200"/>
          </a:xfrm>
          <a:prstGeom prst="rect">
            <a:avLst/>
          </a:prstGeom>
        </p:spPr>
      </p:pic>
      <p:pic>
        <p:nvPicPr>
          <p:cNvPr id="10" name="Picture 9" descr="hqdefault (1).jpg"/>
          <p:cNvPicPr>
            <a:picLocks noChangeAspect="1"/>
          </p:cNvPicPr>
          <p:nvPr/>
        </p:nvPicPr>
        <p:blipFill>
          <a:blip r:embed="rId7"/>
          <a:srcRect l="11364" r="17045" b="4545"/>
          <a:stretch>
            <a:fillRect/>
          </a:stretch>
        </p:blipFill>
        <p:spPr>
          <a:xfrm>
            <a:off x="3352800" y="2209800"/>
            <a:ext cx="1143000" cy="1197428"/>
          </a:xfrm>
          <a:prstGeom prst="rect">
            <a:avLst/>
          </a:prstGeom>
        </p:spPr>
      </p:pic>
      <p:pic>
        <p:nvPicPr>
          <p:cNvPr id="11" name="Picture 10" descr="Football.jpg"/>
          <p:cNvPicPr>
            <a:picLocks noChangeAspect="1"/>
          </p:cNvPicPr>
          <p:nvPr/>
        </p:nvPicPr>
        <p:blipFill>
          <a:blip r:embed="rId8" cstate="print"/>
          <a:srcRect l="11628" r="13953" b="775"/>
          <a:stretch>
            <a:fillRect/>
          </a:stretch>
        </p:blipFill>
        <p:spPr>
          <a:xfrm>
            <a:off x="4800600" y="2286000"/>
            <a:ext cx="914400" cy="9144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04800" y="1524000"/>
            <a:ext cx="2743200" cy="281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00400" y="1600200"/>
            <a:ext cx="2895600" cy="281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72200" y="1524000"/>
            <a:ext cx="2667000" cy="281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82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ভারী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76400" y="3810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হালকা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29000" y="3505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ঘণক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3505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গোলাকার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3733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বেশি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96200" y="37338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057400"/>
            <a:ext cx="8458200" cy="2800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প্রত্যেক পদার্থের কিছু সাধারণ বৈশিষ্ট্য আছে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এগুলো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হলো আকার, আকৃতি, আয়তন। কোনোটা অনেক ভারী,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কোনোটা হালকা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 কোনোটা গোল, কোনোটা চৌকা। কোনোটা নরম, কোনোটা শক্ত।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762000"/>
            <a:ext cx="4191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পদার্থের বৈশিষ্ট্য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330</TotalTime>
  <Words>379</Words>
  <Application>Microsoft Office PowerPoint</Application>
  <PresentationFormat>On-screen Show (4:3)</PresentationFormat>
  <Paragraphs>85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Fayz</dc:creator>
  <cp:lastModifiedBy>Fayz</cp:lastModifiedBy>
  <cp:revision>71</cp:revision>
  <dcterms:created xsi:type="dcterms:W3CDTF">2006-08-16T00:00:00Z</dcterms:created>
  <dcterms:modified xsi:type="dcterms:W3CDTF">2020-08-07T18:52:45Z</dcterms:modified>
</cp:coreProperties>
</file>