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4" r:id="rId3"/>
    <p:sldId id="305" r:id="rId4"/>
    <p:sldId id="306" r:id="rId5"/>
    <p:sldId id="307" r:id="rId6"/>
    <p:sldId id="309" r:id="rId7"/>
    <p:sldId id="318" r:id="rId8"/>
    <p:sldId id="311" r:id="rId9"/>
    <p:sldId id="316" r:id="rId10"/>
    <p:sldId id="319" r:id="rId11"/>
    <p:sldId id="297" r:id="rId12"/>
    <p:sldId id="298" r:id="rId13"/>
    <p:sldId id="299" r:id="rId14"/>
    <p:sldId id="300" r:id="rId15"/>
    <p:sldId id="301" r:id="rId16"/>
    <p:sldId id="313" r:id="rId17"/>
    <p:sldId id="315" r:id="rId18"/>
    <p:sldId id="314" r:id="rId19"/>
    <p:sldId id="312" r:id="rId20"/>
    <p:sldId id="317" r:id="rId21"/>
    <p:sldId id="264" r:id="rId22"/>
    <p:sldId id="265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29" autoAdjust="0"/>
  </p:normalViewPr>
  <p:slideViewPr>
    <p:cSldViewPr>
      <p:cViewPr varScale="1">
        <p:scale>
          <a:sx n="43" d="100"/>
          <a:sy n="4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email-touhidunnaser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6418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45720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867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সিমেট্রি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42950" indent="-742950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কী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742950" indent="-74295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৩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০৮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None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249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1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uid\Downloads\merc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"/>
            <a:ext cx="3276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4572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853690"/>
              </p:ext>
            </p:extLst>
          </p:nvPr>
        </p:nvGraphicFramePr>
        <p:xfrm>
          <a:off x="0" y="3937575"/>
          <a:ext cx="9120078" cy="29153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0013"/>
                <a:gridCol w="1520013"/>
                <a:gridCol w="1520013"/>
                <a:gridCol w="1520013"/>
                <a:gridCol w="1520013"/>
                <a:gridCol w="1520013"/>
              </a:tblGrid>
              <a:tr h="758828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</a:t>
                      </a:r>
                      <a:r>
                        <a:rPr lang="bn-BD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থেকে দূরত্ব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ব্যাস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সূর্যকে </a:t>
                      </a:r>
                      <a:r>
                        <a:rPr lang="bn-BD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প্রদক্ষিণ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বায়ুমন্ডল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ভূত্বক</a:t>
                      </a:r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উপগ্রহ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1565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৫.৮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কোটি কিঃমিঃ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৪,৮৫০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 কিঃ মিঃ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৮৮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দিন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সূর্যের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নিকটতম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তাপমাত্রা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অত্যধিক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অসংখ্য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গর্তে  ভরা 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পাহাড়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সমতল ভূমি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নেই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0" y="3352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বুধ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 Mercury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871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uid\Downloads\ve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28600"/>
            <a:ext cx="28575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3250" y="2971800"/>
            <a:ext cx="285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(Venus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14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357978"/>
              </p:ext>
            </p:extLst>
          </p:nvPr>
        </p:nvGraphicFramePr>
        <p:xfrm>
          <a:off x="111511" y="3657601"/>
          <a:ext cx="8880089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7578"/>
                <a:gridCol w="1218836"/>
                <a:gridCol w="1268584"/>
                <a:gridCol w="2761036"/>
                <a:gridCol w="1044716"/>
                <a:gridCol w="1119339"/>
              </a:tblGrid>
              <a:tr h="879995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সূর্য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থেকে দূরত্ব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ব্যাস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সূর্যকে 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প্রদক্ষিণ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বায়ুমন্ডল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নিজ অক্ষে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আবর্তন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উপগ্রহ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320405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৮ কোটি কিঃমিঃ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১০৪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কোটি 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কিঃ মিঃ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২২৫দিন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 কার্বন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ডাই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অক্সাইডের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ঘন মেঘের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কারণে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এসিড 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বৃষ্টি হয় 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কার্বন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ডাই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অক্সাইডরে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পরিমাণ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 ৯৬%।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পৃথিবীর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চেয়ে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বাতাসের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চাপ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 ৯০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গুণ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বেশী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নেই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91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uid\Downloads\image-234520-1571603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7065"/>
            <a:ext cx="5029200" cy="286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3200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পৃধিবী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(Earth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288053"/>
              </p:ext>
            </p:extLst>
          </p:nvPr>
        </p:nvGraphicFramePr>
        <p:xfrm>
          <a:off x="94785" y="3818629"/>
          <a:ext cx="9030629" cy="2877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337"/>
                <a:gridCol w="1307082"/>
                <a:gridCol w="1307082"/>
                <a:gridCol w="1307082"/>
                <a:gridCol w="1307082"/>
                <a:gridCol w="1307082"/>
                <a:gridCol w="849882"/>
              </a:tblGrid>
              <a:tr h="1323340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</a:t>
                      </a:r>
                      <a:r>
                        <a:rPr lang="bn-BD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থেকে দূরত্ব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ব্যাস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সূর্যকে </a:t>
                      </a:r>
                      <a:r>
                        <a:rPr lang="bn-BD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প্রদক্ষিণ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প্রদক্ষিণ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বায়ুমন্ডল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ভূত্বক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উপগ্রহ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323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১৫কোটি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কিঃমিঃ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৬৬৭ কোটি কিঃমিঃ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৩৬৫ দিন ৫ঘঃ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৪৮মিঃ ৪৭সেঃ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 অক্ষে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আবর্তন২৩ঘঃ ৫৬মিঃ ৪সেঃ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প্রয়োজনীয়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অক্সিজেন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নাইট্রোজেন ও তাপমাত্রা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পাহাড়,পর্বত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নদী ও সমতল ভূমি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27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uid\Downloads\mongg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4667"/>
            <a:ext cx="2819400" cy="301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3352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(Mars)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649628"/>
              </p:ext>
            </p:extLst>
          </p:nvPr>
        </p:nvGraphicFramePr>
        <p:xfrm>
          <a:off x="0" y="3999131"/>
          <a:ext cx="9144000" cy="29718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36916"/>
                <a:gridCol w="1284514"/>
                <a:gridCol w="1240972"/>
                <a:gridCol w="1328056"/>
                <a:gridCol w="1284514"/>
                <a:gridCol w="1284514"/>
                <a:gridCol w="1284514"/>
              </a:tblGrid>
              <a:tr h="1051560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</a:t>
                      </a:r>
                      <a:r>
                        <a:rPr lang="bn-BD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থেকে দূরত্ব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ব্যাস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সূর্যকে </a:t>
                      </a:r>
                      <a:r>
                        <a:rPr lang="bn-BD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প্রদক্ষিণ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প্রদক্ষিণ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বায়ুমন্ডল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ভূত্বক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উপগ্রহ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6354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২২.৮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কোটিকিঃমিঃ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৬,৭৭৯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কোটি কিঃমিঃ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৬৮৭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দিন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 অক্ষে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আবর্তন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ঘঃ 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৩৭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মিঃ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নাইট্রোজেন 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আরগন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গ্যাস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রয়েছে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গিরিখাত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আগ্নেয়গিরি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গ্রহটি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লালচে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বর্ণের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02 </a:t>
                      </a:r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1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</a:p>
                    <a:p>
                      <a:pPr algn="ctr"/>
                      <a:endParaRPr lang="en-US" sz="18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ডিমোস</a:t>
                      </a:r>
                      <a:endParaRPr lang="en-US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ফেবোস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02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uid\Downloads\jupi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1587"/>
            <a:ext cx="3200401" cy="289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1" y="3048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বৃহস্পতি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J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upiter)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51852"/>
              </p:ext>
            </p:extLst>
          </p:nvPr>
        </p:nvGraphicFramePr>
        <p:xfrm>
          <a:off x="0" y="3870228"/>
          <a:ext cx="9144000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/>
                <a:gridCol w="1219200"/>
                <a:gridCol w="1219200"/>
                <a:gridCol w="1371600"/>
                <a:gridCol w="2057400"/>
                <a:gridCol w="685800"/>
                <a:gridCol w="1295400"/>
              </a:tblGrid>
              <a:tr h="7010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সূর্য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দূরত্ব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ব্যাস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সূর্যকে 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প্রদক্ষিণ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প্রদক্ষিণ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বায়ুমন্ডল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ভূত্বক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উপগ্রহ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905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৭৭.৮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কোটি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কিঃমিঃ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,৩৯,৮২২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কিঃমিঃ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বছর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</a:p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পৃথিবীর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একদিনে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দুইবার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সূর্য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উঠে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ও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অস্ত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bn-BD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নিজ অক্ষে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আবর্তন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০৯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ঘঃ 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৫৩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মিঃ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গভীর,উপরিভাগের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তাপমাত্রা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কম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তবে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অভ্যন্তরে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বেশি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৬৭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লো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, 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ইউরোপা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</a:p>
                    <a:p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গ্যানিমেড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</a:p>
                    <a:p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ক্যাপলিস্টো</a:t>
                      </a:r>
                      <a:endParaRPr lang="en-US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প্রধান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4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ouid\Downloads\so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3048000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2895599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শনি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S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aturn)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414917"/>
              </p:ext>
            </p:extLst>
          </p:nvPr>
        </p:nvGraphicFramePr>
        <p:xfrm>
          <a:off x="0" y="3886199"/>
          <a:ext cx="9144000" cy="307669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19200"/>
                <a:gridCol w="1211429"/>
                <a:gridCol w="1074571"/>
                <a:gridCol w="1548721"/>
                <a:gridCol w="1907849"/>
                <a:gridCol w="886830"/>
                <a:gridCol w="1295400"/>
              </a:tblGrid>
              <a:tr h="718066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সূর্য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থেকে দূরত্ব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ব্যাস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সূর্যকে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প্রদক্ষিণ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প্রদক্ষিণ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বায়ুমন্ডল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ভূত্বক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উপগ্রহ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25373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১৪৩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কোটিকিঃমিঃ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১৬,৪৬৪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কিঃমিঃ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পৃথিবীর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চেয়ে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নয়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গুন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বড়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২৯বছর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০৫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মাসে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নিজ অক্ষে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আবর্তন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ঘঃ 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মিঃ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হাইড্রোজেন,হিলিয়াম,মিথেন,অ্যামোনিয়া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গ্যাস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</a:p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রয়েছে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তিনটি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উজ্জল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বলয়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বেষ্টিত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৬২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টি</a:t>
                      </a:r>
                      <a:endParaRPr lang="en-US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ক্যাপিটাস</a:t>
                      </a:r>
                      <a:endParaRPr lang="en-US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টেথিস</a:t>
                      </a:r>
                      <a:endParaRPr lang="en-US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হুয়া</a:t>
                      </a:r>
                      <a:endParaRPr lang="en-US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টাইটান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প্রধান</a:t>
                      </a:r>
                      <a:endParaRPr lang="en-US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   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21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uid\Downloads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2971800" cy="261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0" y="2843561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নেপচুন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(Neptune)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5052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941961"/>
              </p:ext>
            </p:extLst>
          </p:nvPr>
        </p:nvGraphicFramePr>
        <p:xfrm>
          <a:off x="0" y="3505200"/>
          <a:ext cx="9144000" cy="3418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054"/>
                <a:gridCol w="967946"/>
                <a:gridCol w="1219200"/>
                <a:gridCol w="1143000"/>
                <a:gridCol w="1219200"/>
                <a:gridCol w="990600"/>
                <a:gridCol w="967946"/>
                <a:gridCol w="1318054"/>
              </a:tblGrid>
              <a:tr h="11230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u="none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</a:t>
                      </a:r>
                      <a:r>
                        <a:rPr lang="bn-BD" sz="2400" b="1" u="none" baseline="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থেকে দূরত্ব</a:t>
                      </a:r>
                      <a:endParaRPr lang="en-US" sz="2400" b="1" u="none" dirty="0" smtClean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b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dirty="0" err="1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গড়</a:t>
                      </a:r>
                      <a:r>
                        <a:rPr lang="en-US" sz="2400" b="1" u="none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b="1" u="none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ব্যাস</a:t>
                      </a:r>
                      <a:endParaRPr lang="en-US" sz="2400" b="1" u="none" dirty="0" smtClean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b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u="none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সূর্যকে </a:t>
                      </a:r>
                      <a:r>
                        <a:rPr lang="bn-BD" sz="2400" b="1" u="none" baseline="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প্রদক্ষিণ</a:t>
                      </a:r>
                      <a:endParaRPr lang="en-US" sz="2400" b="1" u="none" dirty="0" smtClean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b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u="none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প্রদক্ষিণ</a:t>
                      </a:r>
                      <a:endParaRPr lang="en-US" sz="2400" b="1" u="none" dirty="0" smtClean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b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u="none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বায়ুমন্ডল</a:t>
                      </a:r>
                      <a:endParaRPr lang="en-US" sz="2400" b="1" u="none" dirty="0" smtClean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b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u="none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ভূত্বক</a:t>
                      </a:r>
                      <a:endParaRPr lang="en-US" sz="2400" b="1" u="none" dirty="0" smtClean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b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u="none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উপগ্রহ</a:t>
                      </a:r>
                      <a:endParaRPr lang="en-US" sz="2400" b="1" u="none" dirty="0" smtClean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b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none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উল্লেখযোগ্য</a:t>
                      </a:r>
                      <a:endParaRPr lang="en-US" sz="2400" b="1" u="none" dirty="0" smtClean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="1" u="none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উপগ্রহ</a:t>
                      </a:r>
                      <a:endParaRPr lang="en-US" sz="2400" b="1" u="none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229798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৪৫০</a:t>
                      </a:r>
                      <a:r>
                        <a:rPr lang="en-US" sz="2400" b="1" u="none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u="none" baseline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কোটি</a:t>
                      </a:r>
                      <a:r>
                        <a:rPr lang="en-US" sz="2400" b="1" u="none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  <a:r>
                        <a:rPr lang="en-US" sz="2400" b="1" u="none" baseline="0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কি.মি</a:t>
                      </a:r>
                      <a:r>
                        <a:rPr lang="en-US" sz="2400" b="1" u="none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endParaRPr lang="en-US" sz="2400" b="1" u="none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none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৪৯,২৪৪  </a:t>
                      </a:r>
                      <a:r>
                        <a:rPr lang="en-US" sz="2400" b="1" u="none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কি.মি</a:t>
                      </a:r>
                      <a:r>
                        <a:rPr lang="en-US" sz="2400" b="1" u="none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endParaRPr lang="en-US" sz="2400" b="1" u="none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none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১৬৫ </a:t>
                      </a:r>
                      <a:r>
                        <a:rPr lang="en-US" sz="2400" b="1" u="none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বছর</a:t>
                      </a:r>
                      <a:endParaRPr lang="en-US" sz="2400" b="1" u="none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শীতল</a:t>
                      </a:r>
                      <a:endParaRPr lang="en-US" sz="24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b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গ্রহটি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নীলাভ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বর্ণের</a:t>
                      </a:r>
                      <a:endParaRPr lang="en-US" sz="24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b="1" u="non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none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১৪</a:t>
                      </a:r>
                      <a:endParaRPr lang="en-US" sz="2400" b="1" u="none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none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400" b="1" u="none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ট্রাইটন</a:t>
                      </a:r>
                      <a:endParaRPr lang="en-US" sz="2400" b="1" u="none" dirty="0" smtClean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="1" u="none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="1" u="none" dirty="0" err="1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নেরাইট</a:t>
                      </a:r>
                      <a:endParaRPr lang="en-US" sz="2400" b="1" u="none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63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uid\Downloads\Ura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3200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3200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ইউরেনাস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(Uranus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289137"/>
              </p:ext>
            </p:extLst>
          </p:nvPr>
        </p:nvGraphicFramePr>
        <p:xfrm>
          <a:off x="0" y="4038600"/>
          <a:ext cx="9119838" cy="28516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8327"/>
                <a:gridCol w="1036395"/>
                <a:gridCol w="1410121"/>
                <a:gridCol w="1251596"/>
                <a:gridCol w="1447800"/>
                <a:gridCol w="1219200"/>
                <a:gridCol w="1676399"/>
              </a:tblGrid>
              <a:tr h="790745"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ব্যাস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সূর্যকে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প্রদক্ষিণ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প্রদক্ষিণ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বায়ুমন্ডল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ভূত্বক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উপগ্রহ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02865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২৮৭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কোটিকিঃমিঃ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৪৯,০০০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কিঃমিঃ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    ৮৪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বছর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</a:p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মিথেন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গ্যাসের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পরিমাণ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বেশি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২৭টি</a:t>
                      </a:r>
                    </a:p>
                    <a:p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মিরিন্ডা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এরিয়েল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</a:p>
                    <a:p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ওবেরন,আম্ব্রিয়েল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টাইটানিয়া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প্রধান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।   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সূর্য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থেকে দূরত্ব</a:t>
                      </a:r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44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uid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8580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4276725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গ্রহাণুপুঞ্জ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(Asteroids)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029200"/>
            <a:ext cx="8763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মঙ্গল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বৃহস্পতির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গ্রহানু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পুঞ্জিভূত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পরিক্রমণ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১.৬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৮০৫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গ্রহানুগুলোকে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একত্রিতভাবে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গ্রহানুপুঞ্জ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2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 </a:t>
            </a: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2"/>
            <a:ext cx="47244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Narkisim" pitchFamily="34" charset="-79"/>
                <a:cs typeface="Narkisim" pitchFamily="34" charset="-79"/>
              </a:rPr>
              <a:t>   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arkisim" pitchFamily="34" charset="-79"/>
                <a:cs typeface="Narkisim" pitchFamily="34" charset="-79"/>
              </a:rPr>
              <a:t>     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তৌহিদুন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নাছের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বালিজুড়ী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এফ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.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মাদারগঞ্জ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জামালপুর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2"/>
              </a:rPr>
              <a:t>   email-touhidunnaser@gmail.com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4000"/>
            <a:ext cx="3429000" cy="4800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787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Touid\Downloads\trop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572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ouid\Downloads\images-2020-05-03T084638.81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4267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44958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সৌরজগত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কী?</a:t>
            </a: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গ্রহটি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লালচে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শুক্র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গ্রহে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ট্রপোপস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চলাচলের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124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গ্রহে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বসবাসের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Touid\Download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0"/>
            <a:ext cx="8994913" cy="106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9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49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3429000" cy="4038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Flowchart: Alternate Process 6"/>
          <p:cNvSpPr/>
          <p:nvPr/>
        </p:nvSpPr>
        <p:spPr>
          <a:xfrm rot="10800000" flipV="1">
            <a:off x="4343400" y="2133600"/>
            <a:ext cx="4572000" cy="28956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অধ্যায়-তৃতীয়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6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 descr="https://upload.wikimedia.org/wikipedia/commons/3/30/Globespi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পৃথিবীর আবর্তন বেগ কত? - মহাবিশ্ব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পৃথিবীর আবর্তন বেগ কত? - মহাবিশ্ব"/>
          <p:cNvSpPr>
            <a:spLocks noChangeAspect="1" noChangeArrowheads="1"/>
          </p:cNvSpPr>
          <p:nvPr/>
        </p:nvSpPr>
        <p:spPr bwMode="auto">
          <a:xfrm>
            <a:off x="307975" y="-6699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পৃথিবীর আবর্তন বেগ কত? - মহাবিশ্ব"/>
          <p:cNvSpPr>
            <a:spLocks noChangeAspect="1" noChangeArrowheads="1"/>
          </p:cNvSpPr>
          <p:nvPr/>
        </p:nvSpPr>
        <p:spPr bwMode="auto">
          <a:xfrm>
            <a:off x="460375" y="-5175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পৃথিবীর আবর্তন বেগ কত? - মহাবিশ্ব"/>
          <p:cNvSpPr>
            <a:spLocks noChangeAspect="1" noChangeArrowheads="1"/>
          </p:cNvSpPr>
          <p:nvPr/>
        </p:nvSpPr>
        <p:spPr bwMode="auto">
          <a:xfrm>
            <a:off x="612775" y="-3651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4" descr="পৃথিবীর আবর্তন বেগ কত? - মহাবিশ্ব"/>
          <p:cNvSpPr>
            <a:spLocks noChangeAspect="1" noChangeArrowheads="1"/>
          </p:cNvSpPr>
          <p:nvPr/>
        </p:nvSpPr>
        <p:spPr bwMode="auto">
          <a:xfrm>
            <a:off x="765175" y="-2127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 descr="পৃথিবীর আবর্তন বেগ কত? - মহাবিশ্ব"/>
          <p:cNvSpPr>
            <a:spLocks noChangeAspect="1" noChangeArrowheads="1"/>
          </p:cNvSpPr>
          <p:nvPr/>
        </p:nvSpPr>
        <p:spPr bwMode="auto">
          <a:xfrm>
            <a:off x="917575" y="-60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AutoShape 18" descr="পৃথিবীর আবর্তন বেগ কত? - মহাবিশ্ব"/>
          <p:cNvSpPr>
            <a:spLocks noChangeAspect="1" noChangeArrowheads="1"/>
          </p:cNvSpPr>
          <p:nvPr/>
        </p:nvSpPr>
        <p:spPr bwMode="auto">
          <a:xfrm>
            <a:off x="1069975" y="9207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0" descr="পৃথিবীর আবর্তন বেগ কত? - মহাবিশ্ব"/>
          <p:cNvSpPr>
            <a:spLocks noChangeAspect="1" noChangeArrowheads="1"/>
          </p:cNvSpPr>
          <p:nvPr/>
        </p:nvSpPr>
        <p:spPr bwMode="auto">
          <a:xfrm>
            <a:off x="1222375" y="24447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69975" y="339725"/>
            <a:ext cx="639762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Touid\Downloads\so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654175"/>
            <a:ext cx="6397625" cy="39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609600"/>
            <a:ext cx="5638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 শিরোনাম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Touid\Downloads\so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54175"/>
            <a:ext cx="5638800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28194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9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752600" y="228600"/>
            <a:ext cx="5410200" cy="1524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438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....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2004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বিভিন্ন গ্রহ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নাম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গ্রহাণুপুঞ্জ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ছাড়া অন্য কোন গ্রহে মানুষ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 করতে পারবে না তা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8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09600"/>
            <a:ext cx="3124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133600"/>
            <a:ext cx="82296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গ্রহাণুপুঞ্জ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উল্কা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প্রাণকেন্দ্র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৮টি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শতাধিক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উপগ্রহ,হাজার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গ্রহাণুপুঞ্জ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ধূমকেতু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Touid\Downloads\com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181598" y="4419600"/>
            <a:ext cx="350520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388327" y="4672361"/>
            <a:ext cx="34290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ধূমকেতু</a:t>
            </a:r>
          </a:p>
        </p:txBody>
      </p:sp>
    </p:spTree>
    <p:extLst>
      <p:ext uri="{BB962C8B-B14F-4D97-AF65-F5344CB8AC3E}">
        <p14:creationId xmlns:p14="http://schemas.microsoft.com/office/powerpoint/2010/main" val="316274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uid\Downloads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609600"/>
            <a:ext cx="30289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2590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14020"/>
            <a:ext cx="9144000" cy="3539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নক্ষত্র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১৩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১৫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১৩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৮৪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উপরিভাগের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উষ্ণতা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৫৭,০০০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সেলসিয়াস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৫৫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হাইড্রোজেন,৪৪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হিলিয়াম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গ্যাসে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সৌরকলঙ্ক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6881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uid\Download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1"/>
            <a:ext cx="4572000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3200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(Planet)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886200"/>
            <a:ext cx="86868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কতোগুলো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জ্যোতিষ্ক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কক্ষপথে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পরিক্রমণ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০৮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বৃহস্পতি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</TotalTime>
  <Words>746</Words>
  <Application>Microsoft Office PowerPoint</Application>
  <PresentationFormat>On-screen Show (4:3)</PresentationFormat>
  <Paragraphs>216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 শিক্ষক পরিচিতি   </vt:lpstr>
      <vt:lpstr> 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বাড়ীর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Nazmul Islam Khan</dc:creator>
  <cp:lastModifiedBy>Touid</cp:lastModifiedBy>
  <cp:revision>253</cp:revision>
  <dcterms:created xsi:type="dcterms:W3CDTF">2006-08-16T00:00:00Z</dcterms:created>
  <dcterms:modified xsi:type="dcterms:W3CDTF">2020-08-08T19:16:23Z</dcterms:modified>
</cp:coreProperties>
</file>