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56" r:id="rId5"/>
    <p:sldId id="261" r:id="rId6"/>
    <p:sldId id="262" r:id="rId7"/>
    <p:sldId id="263" r:id="rId8"/>
    <p:sldId id="260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176" autoAdjust="0"/>
    <p:restoredTop sz="94660"/>
  </p:normalViewPr>
  <p:slideViewPr>
    <p:cSldViewPr>
      <p:cViewPr>
        <p:scale>
          <a:sx n="66" d="100"/>
          <a:sy n="66" d="100"/>
        </p:scale>
        <p:origin x="3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A2AAB-D82C-4CEF-A0D7-0DF8F7CA43E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E6C122E-7EE6-4369-976F-91155DC7F08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বর্তমান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88AA6F2-3677-4989-968D-7D1D48B0DEF0}" type="parTrans" cxnId="{2575673D-ED09-4DE8-BB0D-C2C3DAAE956B}">
      <dgm:prSet/>
      <dgm:spPr/>
      <dgm:t>
        <a:bodyPr/>
        <a:lstStyle/>
        <a:p>
          <a:endParaRPr lang="en-US"/>
        </a:p>
      </dgm:t>
    </dgm:pt>
    <dgm:pt modelId="{9663D797-CDE7-4819-82FE-914A98098F56}" type="sibTrans" cxnId="{2575673D-ED09-4DE8-BB0D-C2C3DAAE956B}">
      <dgm:prSet/>
      <dgm:spPr/>
      <dgm:t>
        <a:bodyPr/>
        <a:lstStyle/>
        <a:p>
          <a:endParaRPr lang="en-US"/>
        </a:p>
      </dgm:t>
    </dgm:pt>
    <dgm:pt modelId="{6EF9AB8C-E82B-4888-AACB-8D8D842B98AA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অতীত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919EE07-3E8E-418C-BB0A-6B95E0F49145}" type="parTrans" cxnId="{55F28639-4FF3-4F0B-898D-509184460D1A}">
      <dgm:prSet/>
      <dgm:spPr/>
      <dgm:t>
        <a:bodyPr/>
        <a:lstStyle/>
        <a:p>
          <a:endParaRPr lang="en-US"/>
        </a:p>
      </dgm:t>
    </dgm:pt>
    <dgm:pt modelId="{BF48D476-5BE9-4E68-9A52-AFF9C647BEE8}" type="sibTrans" cxnId="{55F28639-4FF3-4F0B-898D-509184460D1A}">
      <dgm:prSet/>
      <dgm:spPr/>
      <dgm:t>
        <a:bodyPr/>
        <a:lstStyle/>
        <a:p>
          <a:endParaRPr lang="en-US"/>
        </a:p>
      </dgm:t>
    </dgm:pt>
    <dgm:pt modelId="{DB03324F-BE4D-425B-A3C5-18A73D8BC61C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ভবিষ্যত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D7C3F82-B7DA-43F0-BAB6-9FF463E27E41}" type="parTrans" cxnId="{B896356D-FF2C-403E-AD18-2C04C0DEB836}">
      <dgm:prSet/>
      <dgm:spPr/>
      <dgm:t>
        <a:bodyPr/>
        <a:lstStyle/>
        <a:p>
          <a:endParaRPr lang="en-US"/>
        </a:p>
      </dgm:t>
    </dgm:pt>
    <dgm:pt modelId="{F8C1184B-2E0F-42B9-9692-157387ED7A52}" type="sibTrans" cxnId="{B896356D-FF2C-403E-AD18-2C04C0DEB836}">
      <dgm:prSet/>
      <dgm:spPr/>
      <dgm:t>
        <a:bodyPr/>
        <a:lstStyle/>
        <a:p>
          <a:endParaRPr lang="en-US"/>
        </a:p>
      </dgm:t>
    </dgm:pt>
    <dgm:pt modelId="{8491CD89-09FD-4B0C-BC73-BBD6090073DA}" type="pres">
      <dgm:prSet presAssocID="{801A2AAB-D82C-4CEF-A0D7-0DF8F7CA43E4}" presName="compositeShape" presStyleCnt="0">
        <dgm:presLayoutVars>
          <dgm:chMax val="7"/>
          <dgm:dir/>
          <dgm:resizeHandles val="exact"/>
        </dgm:presLayoutVars>
      </dgm:prSet>
      <dgm:spPr/>
    </dgm:pt>
    <dgm:pt modelId="{31E0E292-6BBD-4D69-9AD8-89CD19B3B73D}" type="pres">
      <dgm:prSet presAssocID="{3E6C122E-7EE6-4369-976F-91155DC7F081}" presName="circ1" presStyleLbl="vennNode1" presStyleIdx="0" presStyleCnt="3"/>
      <dgm:spPr/>
      <dgm:t>
        <a:bodyPr/>
        <a:lstStyle/>
        <a:p>
          <a:endParaRPr lang="en-US"/>
        </a:p>
      </dgm:t>
    </dgm:pt>
    <dgm:pt modelId="{7DEA55C5-C0CB-43C4-90A2-9F312123C991}" type="pres">
      <dgm:prSet presAssocID="{3E6C122E-7EE6-4369-976F-91155DC7F08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B6BFC-4EAA-4BA3-9931-19095A9CCE46}" type="pres">
      <dgm:prSet presAssocID="{6EF9AB8C-E82B-4888-AACB-8D8D842B98AA}" presName="circ2" presStyleLbl="vennNode1" presStyleIdx="1" presStyleCnt="3"/>
      <dgm:spPr/>
      <dgm:t>
        <a:bodyPr/>
        <a:lstStyle/>
        <a:p>
          <a:endParaRPr lang="en-US"/>
        </a:p>
      </dgm:t>
    </dgm:pt>
    <dgm:pt modelId="{22C43DE6-3EFC-442E-83D7-B47C2F6D2194}" type="pres">
      <dgm:prSet presAssocID="{6EF9AB8C-E82B-4888-AACB-8D8D842B98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27C80-A0B9-479D-872B-59130F0D95D7}" type="pres">
      <dgm:prSet presAssocID="{DB03324F-BE4D-425B-A3C5-18A73D8BC61C}" presName="circ3" presStyleLbl="vennNode1" presStyleIdx="2" presStyleCnt="3"/>
      <dgm:spPr/>
      <dgm:t>
        <a:bodyPr/>
        <a:lstStyle/>
        <a:p>
          <a:endParaRPr lang="en-US"/>
        </a:p>
      </dgm:t>
    </dgm:pt>
    <dgm:pt modelId="{5A5E3E2E-D060-418C-8BA3-E26A9F841113}" type="pres">
      <dgm:prSet presAssocID="{DB03324F-BE4D-425B-A3C5-18A73D8BC6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03CC8-6E89-4390-8C86-B051575FCA81}" type="presOf" srcId="{6EF9AB8C-E82B-4888-AACB-8D8D842B98AA}" destId="{22C43DE6-3EFC-442E-83D7-B47C2F6D2194}" srcOrd="1" destOrd="0" presId="urn:microsoft.com/office/officeart/2005/8/layout/venn1"/>
    <dgm:cxn modelId="{A20FB695-3D99-4999-9699-E7DFEE03B7A6}" type="presOf" srcId="{DB03324F-BE4D-425B-A3C5-18A73D8BC61C}" destId="{5A5E3E2E-D060-418C-8BA3-E26A9F841113}" srcOrd="1" destOrd="0" presId="urn:microsoft.com/office/officeart/2005/8/layout/venn1"/>
    <dgm:cxn modelId="{2575673D-ED09-4DE8-BB0D-C2C3DAAE956B}" srcId="{801A2AAB-D82C-4CEF-A0D7-0DF8F7CA43E4}" destId="{3E6C122E-7EE6-4369-976F-91155DC7F081}" srcOrd="0" destOrd="0" parTransId="{B88AA6F2-3677-4989-968D-7D1D48B0DEF0}" sibTransId="{9663D797-CDE7-4819-82FE-914A98098F56}"/>
    <dgm:cxn modelId="{B896356D-FF2C-403E-AD18-2C04C0DEB836}" srcId="{801A2AAB-D82C-4CEF-A0D7-0DF8F7CA43E4}" destId="{DB03324F-BE4D-425B-A3C5-18A73D8BC61C}" srcOrd="2" destOrd="0" parTransId="{FD7C3F82-B7DA-43F0-BAB6-9FF463E27E41}" sibTransId="{F8C1184B-2E0F-42B9-9692-157387ED7A52}"/>
    <dgm:cxn modelId="{55F28639-4FF3-4F0B-898D-509184460D1A}" srcId="{801A2AAB-D82C-4CEF-A0D7-0DF8F7CA43E4}" destId="{6EF9AB8C-E82B-4888-AACB-8D8D842B98AA}" srcOrd="1" destOrd="0" parTransId="{8919EE07-3E8E-418C-BB0A-6B95E0F49145}" sibTransId="{BF48D476-5BE9-4E68-9A52-AFF9C647BEE8}"/>
    <dgm:cxn modelId="{C23F6968-45C1-456F-B689-B53078A5909A}" type="presOf" srcId="{3E6C122E-7EE6-4369-976F-91155DC7F081}" destId="{7DEA55C5-C0CB-43C4-90A2-9F312123C991}" srcOrd="1" destOrd="0" presId="urn:microsoft.com/office/officeart/2005/8/layout/venn1"/>
    <dgm:cxn modelId="{A1B0152E-F771-4DDE-ADC0-1BE352B8B768}" type="presOf" srcId="{DB03324F-BE4D-425B-A3C5-18A73D8BC61C}" destId="{88A27C80-A0B9-479D-872B-59130F0D95D7}" srcOrd="0" destOrd="0" presId="urn:microsoft.com/office/officeart/2005/8/layout/venn1"/>
    <dgm:cxn modelId="{8C44AC66-7BAE-4905-834F-58DDD9600826}" type="presOf" srcId="{801A2AAB-D82C-4CEF-A0D7-0DF8F7CA43E4}" destId="{8491CD89-09FD-4B0C-BC73-BBD6090073DA}" srcOrd="0" destOrd="0" presId="urn:microsoft.com/office/officeart/2005/8/layout/venn1"/>
    <dgm:cxn modelId="{24D0769E-FF8B-4E94-8EE7-7EAEBD3D103B}" type="presOf" srcId="{3E6C122E-7EE6-4369-976F-91155DC7F081}" destId="{31E0E292-6BBD-4D69-9AD8-89CD19B3B73D}" srcOrd="0" destOrd="0" presId="urn:microsoft.com/office/officeart/2005/8/layout/venn1"/>
    <dgm:cxn modelId="{EB0D6443-18C8-4619-BCB0-8E9E7ED861EF}" type="presOf" srcId="{6EF9AB8C-E82B-4888-AACB-8D8D842B98AA}" destId="{EA7B6BFC-4EAA-4BA3-9931-19095A9CCE46}" srcOrd="0" destOrd="0" presId="urn:microsoft.com/office/officeart/2005/8/layout/venn1"/>
    <dgm:cxn modelId="{28A2F4D9-31A1-4C03-A099-150A98A32FA5}" type="presParOf" srcId="{8491CD89-09FD-4B0C-BC73-BBD6090073DA}" destId="{31E0E292-6BBD-4D69-9AD8-89CD19B3B73D}" srcOrd="0" destOrd="0" presId="urn:microsoft.com/office/officeart/2005/8/layout/venn1"/>
    <dgm:cxn modelId="{2588270D-D08E-4ABD-ABA2-11D493E6CC27}" type="presParOf" srcId="{8491CD89-09FD-4B0C-BC73-BBD6090073DA}" destId="{7DEA55C5-C0CB-43C4-90A2-9F312123C991}" srcOrd="1" destOrd="0" presId="urn:microsoft.com/office/officeart/2005/8/layout/venn1"/>
    <dgm:cxn modelId="{F3824944-F832-4F3A-B4E8-78CF713E1BF9}" type="presParOf" srcId="{8491CD89-09FD-4B0C-BC73-BBD6090073DA}" destId="{EA7B6BFC-4EAA-4BA3-9931-19095A9CCE46}" srcOrd="2" destOrd="0" presId="urn:microsoft.com/office/officeart/2005/8/layout/venn1"/>
    <dgm:cxn modelId="{0DFB40DB-5259-4049-9416-5EC5EEF9D5DD}" type="presParOf" srcId="{8491CD89-09FD-4B0C-BC73-BBD6090073DA}" destId="{22C43DE6-3EFC-442E-83D7-B47C2F6D2194}" srcOrd="3" destOrd="0" presId="urn:microsoft.com/office/officeart/2005/8/layout/venn1"/>
    <dgm:cxn modelId="{10FD3068-688E-418A-BC69-E054913E27F6}" type="presParOf" srcId="{8491CD89-09FD-4B0C-BC73-BBD6090073DA}" destId="{88A27C80-A0B9-479D-872B-59130F0D95D7}" srcOrd="4" destOrd="0" presId="urn:microsoft.com/office/officeart/2005/8/layout/venn1"/>
    <dgm:cxn modelId="{E489A047-6103-47A6-9388-3B8A4A0A0C10}" type="presParOf" srcId="{8491CD89-09FD-4B0C-BC73-BBD6090073DA}" destId="{5A5E3E2E-D060-418C-8BA3-E26A9F841113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033D8E-998E-4773-861E-B54FCADFFE9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8C1219-E1A4-4F81-88FA-D855942A309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বর্তমান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70F0E52-8D60-4444-89EA-37D346D47A0A}" type="parTrans" cxnId="{E2F6D341-D363-45BF-80A2-03051EAF1B60}">
      <dgm:prSet/>
      <dgm:spPr/>
      <dgm:t>
        <a:bodyPr/>
        <a:lstStyle/>
        <a:p>
          <a:endParaRPr lang="en-US"/>
        </a:p>
      </dgm:t>
    </dgm:pt>
    <dgm:pt modelId="{37EAFAF3-FE10-4316-8617-6AA663FCFF54}" type="sibTrans" cxnId="{E2F6D341-D363-45BF-80A2-03051EAF1B60}">
      <dgm:prSet/>
      <dgm:spPr/>
      <dgm:t>
        <a:bodyPr/>
        <a:lstStyle/>
        <a:p>
          <a:endParaRPr lang="en-US"/>
        </a:p>
      </dgm:t>
    </dgm:pt>
    <dgm:pt modelId="{B7E610CD-D1F7-4DB7-9A38-2E2F3596817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সাধারণ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99213736-4D93-4661-A1C1-9F4C2D1150F0}" type="parTrans" cxnId="{FADAADFD-6557-4341-80CA-F9682740F5BB}">
      <dgm:prSet/>
      <dgm:spPr/>
      <dgm:t>
        <a:bodyPr/>
        <a:lstStyle/>
        <a:p>
          <a:endParaRPr lang="en-US"/>
        </a:p>
      </dgm:t>
    </dgm:pt>
    <dgm:pt modelId="{7DBDF377-4E60-4C1F-9C63-1ABD807BD092}" type="sibTrans" cxnId="{FADAADFD-6557-4341-80CA-F9682740F5BB}">
      <dgm:prSet/>
      <dgm:spPr/>
      <dgm:t>
        <a:bodyPr/>
        <a:lstStyle/>
        <a:p>
          <a:endParaRPr lang="en-US"/>
        </a:p>
      </dgm:t>
    </dgm:pt>
    <dgm:pt modelId="{08BD1479-B451-4374-9F42-86006B3B558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dirty="0" err="1" smtClean="0">
              <a:latin typeface="NikoshBAN" pitchFamily="2" charset="0"/>
              <a:cs typeface="NikoshBAN" pitchFamily="2" charset="0"/>
            </a:rPr>
            <a:t>ঘটমান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7A3765AB-6119-4417-B137-1E3BDDD0AD08}" type="parTrans" cxnId="{CD79454A-A7A1-4030-A81A-BC1C9E82BCCC}">
      <dgm:prSet/>
      <dgm:spPr/>
      <dgm:t>
        <a:bodyPr/>
        <a:lstStyle/>
        <a:p>
          <a:endParaRPr lang="en-US"/>
        </a:p>
      </dgm:t>
    </dgm:pt>
    <dgm:pt modelId="{4E53AAC7-1B69-4C1A-8AAD-D0AA0E632CB9}" type="sibTrans" cxnId="{CD79454A-A7A1-4030-A81A-BC1C9E82BCCC}">
      <dgm:prSet/>
      <dgm:spPr/>
      <dgm:t>
        <a:bodyPr/>
        <a:lstStyle/>
        <a:p>
          <a:endParaRPr lang="en-US"/>
        </a:p>
      </dgm:t>
    </dgm:pt>
    <dgm:pt modelId="{A2558654-822E-4D12-8C98-0651F82282D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dirty="0" err="1" smtClean="0">
              <a:latin typeface="NikoshBAN" pitchFamily="2" charset="0"/>
              <a:cs typeface="NikoshBAN" pitchFamily="2" charset="0"/>
            </a:rPr>
            <a:t>পুরাঘটিত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937FBC75-1CCC-4076-B144-E6AA23F74286}" type="parTrans" cxnId="{D217083E-D8E6-4A7A-921D-F2D3AA4D9C4F}">
      <dgm:prSet/>
      <dgm:spPr/>
      <dgm:t>
        <a:bodyPr/>
        <a:lstStyle/>
        <a:p>
          <a:endParaRPr lang="en-US"/>
        </a:p>
      </dgm:t>
    </dgm:pt>
    <dgm:pt modelId="{EF54C277-8251-46AA-911F-A478B08C8786}" type="sibTrans" cxnId="{D217083E-D8E6-4A7A-921D-F2D3AA4D9C4F}">
      <dgm:prSet/>
      <dgm:spPr/>
      <dgm:t>
        <a:bodyPr/>
        <a:lstStyle/>
        <a:p>
          <a:endParaRPr lang="en-US"/>
        </a:p>
      </dgm:t>
    </dgm:pt>
    <dgm:pt modelId="{02B5DD50-D22C-459C-B1DF-9995F73FF9EE}" type="pres">
      <dgm:prSet presAssocID="{C8033D8E-998E-4773-861E-B54FCADFFE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96317D-7607-4FA7-BBD0-A1A7AA376AFE}" type="pres">
      <dgm:prSet presAssocID="{228C1219-E1A4-4F81-88FA-D855942A309B}" presName="roof" presStyleLbl="dkBgShp" presStyleIdx="0" presStyleCnt="2" custScaleY="84675" custLinFactNeighborY="-3831"/>
      <dgm:spPr/>
      <dgm:t>
        <a:bodyPr/>
        <a:lstStyle/>
        <a:p>
          <a:endParaRPr lang="en-US"/>
        </a:p>
      </dgm:t>
    </dgm:pt>
    <dgm:pt modelId="{A4EC5D73-67D8-492E-BC76-1B969E3B0574}" type="pres">
      <dgm:prSet presAssocID="{228C1219-E1A4-4F81-88FA-D855942A309B}" presName="pillars" presStyleCnt="0"/>
      <dgm:spPr/>
    </dgm:pt>
    <dgm:pt modelId="{CFE9ED6B-6A59-4188-A532-DF6F495752FC}" type="pres">
      <dgm:prSet presAssocID="{228C1219-E1A4-4F81-88FA-D855942A309B}" presName="pillar1" presStyleLbl="node1" presStyleIdx="0" presStyleCnt="3" custScaleX="99573" custScaleY="119847" custLinFactNeighborX="-20" custLinFactNeighborY="3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FB7F1-F427-415D-95C9-CB47580E2736}" type="pres">
      <dgm:prSet presAssocID="{08BD1479-B451-4374-9F42-86006B3B558F}" presName="pillarX" presStyleLbl="node1" presStyleIdx="1" presStyleCnt="3" custScaleX="92746" custScaleY="109824" custLinFactNeighborX="-1395" custLinFactNeighborY="-2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A4586-4123-41A0-B580-707B87C65AF5}" type="pres">
      <dgm:prSet presAssocID="{A2558654-822E-4D12-8C98-0651F82282D3}" presName="pillarX" presStyleLbl="node1" presStyleIdx="2" presStyleCnt="3" custScaleY="112400" custLinFactNeighborX="20" custLinFactNeighborY="-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5762A-EB5E-4917-9DFC-5C7FDF0F0F28}" type="pres">
      <dgm:prSet presAssocID="{228C1219-E1A4-4F81-88FA-D855942A309B}" presName="base" presStyleLbl="dkBgShp" presStyleIdx="1" presStyleCnt="2" custLinFactNeighborY="57983"/>
      <dgm:spPr/>
    </dgm:pt>
  </dgm:ptLst>
  <dgm:cxnLst>
    <dgm:cxn modelId="{CDEC139A-7F64-4651-94F0-A446061A7517}" type="presOf" srcId="{228C1219-E1A4-4F81-88FA-D855942A309B}" destId="{DF96317D-7607-4FA7-BBD0-A1A7AA376AFE}" srcOrd="0" destOrd="0" presId="urn:microsoft.com/office/officeart/2005/8/layout/hList3"/>
    <dgm:cxn modelId="{CD79454A-A7A1-4030-A81A-BC1C9E82BCCC}" srcId="{228C1219-E1A4-4F81-88FA-D855942A309B}" destId="{08BD1479-B451-4374-9F42-86006B3B558F}" srcOrd="1" destOrd="0" parTransId="{7A3765AB-6119-4417-B137-1E3BDDD0AD08}" sibTransId="{4E53AAC7-1B69-4C1A-8AAD-D0AA0E632CB9}"/>
    <dgm:cxn modelId="{D217083E-D8E6-4A7A-921D-F2D3AA4D9C4F}" srcId="{228C1219-E1A4-4F81-88FA-D855942A309B}" destId="{A2558654-822E-4D12-8C98-0651F82282D3}" srcOrd="2" destOrd="0" parTransId="{937FBC75-1CCC-4076-B144-E6AA23F74286}" sibTransId="{EF54C277-8251-46AA-911F-A478B08C8786}"/>
    <dgm:cxn modelId="{FADAADFD-6557-4341-80CA-F9682740F5BB}" srcId="{228C1219-E1A4-4F81-88FA-D855942A309B}" destId="{B7E610CD-D1F7-4DB7-9A38-2E2F35968170}" srcOrd="0" destOrd="0" parTransId="{99213736-4D93-4661-A1C1-9F4C2D1150F0}" sibTransId="{7DBDF377-4E60-4C1F-9C63-1ABD807BD092}"/>
    <dgm:cxn modelId="{B3DD4D14-F334-4F47-9651-33401B5082FF}" type="presOf" srcId="{08BD1479-B451-4374-9F42-86006B3B558F}" destId="{438FB7F1-F427-415D-95C9-CB47580E2736}" srcOrd="0" destOrd="0" presId="urn:microsoft.com/office/officeart/2005/8/layout/hList3"/>
    <dgm:cxn modelId="{9DD31F83-8C2B-463F-9798-CE393C60B038}" type="presOf" srcId="{C8033D8E-998E-4773-861E-B54FCADFFE9C}" destId="{02B5DD50-D22C-459C-B1DF-9995F73FF9EE}" srcOrd="0" destOrd="0" presId="urn:microsoft.com/office/officeart/2005/8/layout/hList3"/>
    <dgm:cxn modelId="{089F2814-0DD9-4E77-B026-04E28AE879A6}" type="presOf" srcId="{A2558654-822E-4D12-8C98-0651F82282D3}" destId="{25DA4586-4123-41A0-B580-707B87C65AF5}" srcOrd="0" destOrd="0" presId="urn:microsoft.com/office/officeart/2005/8/layout/hList3"/>
    <dgm:cxn modelId="{CC403FE9-0798-461E-B154-8083FD347AD4}" type="presOf" srcId="{B7E610CD-D1F7-4DB7-9A38-2E2F35968170}" destId="{CFE9ED6B-6A59-4188-A532-DF6F495752FC}" srcOrd="0" destOrd="0" presId="urn:microsoft.com/office/officeart/2005/8/layout/hList3"/>
    <dgm:cxn modelId="{E2F6D341-D363-45BF-80A2-03051EAF1B60}" srcId="{C8033D8E-998E-4773-861E-B54FCADFFE9C}" destId="{228C1219-E1A4-4F81-88FA-D855942A309B}" srcOrd="0" destOrd="0" parTransId="{070F0E52-8D60-4444-89EA-37D346D47A0A}" sibTransId="{37EAFAF3-FE10-4316-8617-6AA663FCFF54}"/>
    <dgm:cxn modelId="{304966F3-637D-4A34-8DB0-8D419D8F554E}" type="presParOf" srcId="{02B5DD50-D22C-459C-B1DF-9995F73FF9EE}" destId="{DF96317D-7607-4FA7-BBD0-A1A7AA376AFE}" srcOrd="0" destOrd="0" presId="urn:microsoft.com/office/officeart/2005/8/layout/hList3"/>
    <dgm:cxn modelId="{DF4A15AE-5DEC-44D7-B3B8-F9B46887ED69}" type="presParOf" srcId="{02B5DD50-D22C-459C-B1DF-9995F73FF9EE}" destId="{A4EC5D73-67D8-492E-BC76-1B969E3B0574}" srcOrd="1" destOrd="0" presId="urn:microsoft.com/office/officeart/2005/8/layout/hList3"/>
    <dgm:cxn modelId="{6293179B-8260-4613-96CB-F89C5D219287}" type="presParOf" srcId="{A4EC5D73-67D8-492E-BC76-1B969E3B0574}" destId="{CFE9ED6B-6A59-4188-A532-DF6F495752FC}" srcOrd="0" destOrd="0" presId="urn:microsoft.com/office/officeart/2005/8/layout/hList3"/>
    <dgm:cxn modelId="{E354F6A3-1E8B-49F4-B7AC-245EC9CF579B}" type="presParOf" srcId="{A4EC5D73-67D8-492E-BC76-1B969E3B0574}" destId="{438FB7F1-F427-415D-95C9-CB47580E2736}" srcOrd="1" destOrd="0" presId="urn:microsoft.com/office/officeart/2005/8/layout/hList3"/>
    <dgm:cxn modelId="{64AD9FA3-606B-4CED-A18C-C62CF7585065}" type="presParOf" srcId="{A4EC5D73-67D8-492E-BC76-1B969E3B0574}" destId="{25DA4586-4123-41A0-B580-707B87C65AF5}" srcOrd="2" destOrd="0" presId="urn:microsoft.com/office/officeart/2005/8/layout/hList3"/>
    <dgm:cxn modelId="{1C9FE3C2-99B6-425A-B4AF-E4420F006D07}" type="presParOf" srcId="{02B5DD50-D22C-459C-B1DF-9995F73FF9EE}" destId="{9475762A-EB5E-4917-9DFC-5C7FDF0F0F28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F3645-FB35-46D7-AC13-5E5A972A7AC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155F7-CEC4-4B89-92E1-07AC42335CF7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অতীত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3DF6467-C2F6-4914-8D00-1471BE7DD7A2}" type="parTrans" cxnId="{7F8EBA60-4BDB-4BB4-B608-343E2F0D7AC1}">
      <dgm:prSet/>
      <dgm:spPr/>
      <dgm:t>
        <a:bodyPr/>
        <a:lstStyle/>
        <a:p>
          <a:endParaRPr lang="en-US"/>
        </a:p>
      </dgm:t>
    </dgm:pt>
    <dgm:pt modelId="{86194727-9B4E-4B1F-BC58-EE49E0F09DF9}" type="sibTrans" cxnId="{7F8EBA60-4BDB-4BB4-B608-343E2F0D7AC1}">
      <dgm:prSet/>
      <dgm:spPr/>
      <dgm:t>
        <a:bodyPr/>
        <a:lstStyle/>
        <a:p>
          <a:endParaRPr lang="en-US"/>
        </a:p>
      </dgm:t>
    </dgm:pt>
    <dgm:pt modelId="{45145E51-BB65-493A-997E-A9106616295D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সাধারণ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F457A79-622D-4313-84A5-2161C2B470A2}" type="parTrans" cxnId="{A7BF2D83-D79F-47D9-9A48-84F8C2CF249A}">
      <dgm:prSet/>
      <dgm:spPr/>
      <dgm:t>
        <a:bodyPr/>
        <a:lstStyle/>
        <a:p>
          <a:endParaRPr lang="en-US"/>
        </a:p>
      </dgm:t>
    </dgm:pt>
    <dgm:pt modelId="{5FAB8BD1-EAC3-4593-9405-E13FDDE59BD1}" type="sibTrans" cxnId="{A7BF2D83-D79F-47D9-9A48-84F8C2CF249A}">
      <dgm:prSet/>
      <dgm:spPr/>
      <dgm:t>
        <a:bodyPr/>
        <a:lstStyle/>
        <a:p>
          <a:endParaRPr lang="en-US"/>
        </a:p>
      </dgm:t>
    </dgm:pt>
    <dgm:pt modelId="{8AF1BD74-BF7A-497A-A0CD-05F72C2C8AF7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ঘটমান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B99A28-CF99-4796-AA56-38D9F7BA9B77}" type="parTrans" cxnId="{B0B1F660-7819-4FCF-B04C-D0C42C41AF9E}">
      <dgm:prSet/>
      <dgm:spPr/>
      <dgm:t>
        <a:bodyPr/>
        <a:lstStyle/>
        <a:p>
          <a:endParaRPr lang="en-US"/>
        </a:p>
      </dgm:t>
    </dgm:pt>
    <dgm:pt modelId="{92026FD8-8EBE-4D37-B086-90800DE540B3}" type="sibTrans" cxnId="{B0B1F660-7819-4FCF-B04C-D0C42C41AF9E}">
      <dgm:prSet/>
      <dgm:spPr/>
      <dgm:t>
        <a:bodyPr/>
        <a:lstStyle/>
        <a:p>
          <a:endParaRPr lang="en-US"/>
        </a:p>
      </dgm:t>
    </dgm:pt>
    <dgm:pt modelId="{60976308-6B39-4F52-A4B8-51F77B27B98F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পুরাঘটিত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B7BED57-E68C-4CB7-83BF-C4F4510F3A8F}" type="parTrans" cxnId="{FBA50AD3-CD4D-43D8-A28B-B83BF385E498}">
      <dgm:prSet/>
      <dgm:spPr/>
      <dgm:t>
        <a:bodyPr/>
        <a:lstStyle/>
        <a:p>
          <a:endParaRPr lang="en-US"/>
        </a:p>
      </dgm:t>
    </dgm:pt>
    <dgm:pt modelId="{43D15386-4D6A-4894-92F0-F127B7833B89}" type="sibTrans" cxnId="{FBA50AD3-CD4D-43D8-A28B-B83BF385E498}">
      <dgm:prSet/>
      <dgm:spPr/>
      <dgm:t>
        <a:bodyPr/>
        <a:lstStyle/>
        <a:p>
          <a:endParaRPr lang="en-US"/>
        </a:p>
      </dgm:t>
    </dgm:pt>
    <dgm:pt modelId="{472ED894-77C7-4D6C-B7C2-58316D4C839C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নিত্যবৃত্ত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45A7955-7580-4EF4-8A50-D739F2F88096}" type="parTrans" cxnId="{BD19DF59-C55B-4AF9-B029-B8AD67A4DAFF}">
      <dgm:prSet/>
      <dgm:spPr/>
      <dgm:t>
        <a:bodyPr/>
        <a:lstStyle/>
        <a:p>
          <a:endParaRPr lang="en-US"/>
        </a:p>
      </dgm:t>
    </dgm:pt>
    <dgm:pt modelId="{C07A4D20-4670-471A-BCF9-1185FA5BD00C}" type="sibTrans" cxnId="{BD19DF59-C55B-4AF9-B029-B8AD67A4DAFF}">
      <dgm:prSet/>
      <dgm:spPr/>
      <dgm:t>
        <a:bodyPr/>
        <a:lstStyle/>
        <a:p>
          <a:endParaRPr lang="en-US"/>
        </a:p>
      </dgm:t>
    </dgm:pt>
    <dgm:pt modelId="{86919008-6355-42A4-84E6-EC9217F6B851}" type="pres">
      <dgm:prSet presAssocID="{329F3645-FB35-46D7-AC13-5E5A972A7A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C6D763-E9D9-4BF6-B3A5-C6EBF2C456E9}" type="pres">
      <dgm:prSet presAssocID="{329F3645-FB35-46D7-AC13-5E5A972A7AC6}" presName="radial" presStyleCnt="0">
        <dgm:presLayoutVars>
          <dgm:animLvl val="ctr"/>
        </dgm:presLayoutVars>
      </dgm:prSet>
      <dgm:spPr/>
    </dgm:pt>
    <dgm:pt modelId="{F4FD2C68-BBB3-4FE0-950E-536201C85811}" type="pres">
      <dgm:prSet presAssocID="{529155F7-CEC4-4B89-92E1-07AC42335CF7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F571930F-B344-4F34-8086-0486178D4474}" type="pres">
      <dgm:prSet presAssocID="{45145E51-BB65-493A-997E-A9106616295D}" presName="node" presStyleLbl="vennNode1" presStyleIdx="1" presStyleCnt="5" custScaleX="175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F5D8D-714E-47BF-AC74-E7E80F99DE07}" type="pres">
      <dgm:prSet presAssocID="{8AF1BD74-BF7A-497A-A0CD-05F72C2C8AF7}" presName="node" presStyleLbl="vennNode1" presStyleIdx="2" presStyleCnt="5" custScaleY="148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4E3C8-3DDC-4F93-8518-1A80F1D8F0BB}" type="pres">
      <dgm:prSet presAssocID="{60976308-6B39-4F52-A4B8-51F77B27B98F}" presName="node" presStyleLbl="vennNode1" presStyleIdx="3" presStyleCnt="5" custScaleX="189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9CD7B-241F-4A0F-8803-B6B4B07BA65C}" type="pres">
      <dgm:prSet presAssocID="{472ED894-77C7-4D6C-B7C2-58316D4C839C}" presName="node" presStyleLbl="vennNode1" presStyleIdx="4" presStyleCnt="5" custScaleY="175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8EBA60-4BDB-4BB4-B608-343E2F0D7AC1}" srcId="{329F3645-FB35-46D7-AC13-5E5A972A7AC6}" destId="{529155F7-CEC4-4B89-92E1-07AC42335CF7}" srcOrd="0" destOrd="0" parTransId="{B3DF6467-C2F6-4914-8D00-1471BE7DD7A2}" sibTransId="{86194727-9B4E-4B1F-BC58-EE49E0F09DF9}"/>
    <dgm:cxn modelId="{38EE7419-E46B-4A9E-9420-77C5D4B8A603}" type="presOf" srcId="{45145E51-BB65-493A-997E-A9106616295D}" destId="{F571930F-B344-4F34-8086-0486178D4474}" srcOrd="0" destOrd="0" presId="urn:microsoft.com/office/officeart/2005/8/layout/radial3"/>
    <dgm:cxn modelId="{B0B1F660-7819-4FCF-B04C-D0C42C41AF9E}" srcId="{529155F7-CEC4-4B89-92E1-07AC42335CF7}" destId="{8AF1BD74-BF7A-497A-A0CD-05F72C2C8AF7}" srcOrd="1" destOrd="0" parTransId="{96B99A28-CF99-4796-AA56-38D9F7BA9B77}" sibTransId="{92026FD8-8EBE-4D37-B086-90800DE540B3}"/>
    <dgm:cxn modelId="{16C5CA16-899E-42C3-9545-3FE57DF13115}" type="presOf" srcId="{60976308-6B39-4F52-A4B8-51F77B27B98F}" destId="{B864E3C8-3DDC-4F93-8518-1A80F1D8F0BB}" srcOrd="0" destOrd="0" presId="urn:microsoft.com/office/officeart/2005/8/layout/radial3"/>
    <dgm:cxn modelId="{1D5C7EF8-18FF-4646-B5C0-9AF7D3E8970B}" type="presOf" srcId="{8AF1BD74-BF7A-497A-A0CD-05F72C2C8AF7}" destId="{36DF5D8D-714E-47BF-AC74-E7E80F99DE07}" srcOrd="0" destOrd="0" presId="urn:microsoft.com/office/officeart/2005/8/layout/radial3"/>
    <dgm:cxn modelId="{A7BF2D83-D79F-47D9-9A48-84F8C2CF249A}" srcId="{529155F7-CEC4-4B89-92E1-07AC42335CF7}" destId="{45145E51-BB65-493A-997E-A9106616295D}" srcOrd="0" destOrd="0" parTransId="{FF457A79-622D-4313-84A5-2161C2B470A2}" sibTransId="{5FAB8BD1-EAC3-4593-9405-E13FDDE59BD1}"/>
    <dgm:cxn modelId="{691D3517-2441-43DD-A32D-37D248A08CBB}" type="presOf" srcId="{329F3645-FB35-46D7-AC13-5E5A972A7AC6}" destId="{86919008-6355-42A4-84E6-EC9217F6B851}" srcOrd="0" destOrd="0" presId="urn:microsoft.com/office/officeart/2005/8/layout/radial3"/>
    <dgm:cxn modelId="{BD19DF59-C55B-4AF9-B029-B8AD67A4DAFF}" srcId="{529155F7-CEC4-4B89-92E1-07AC42335CF7}" destId="{472ED894-77C7-4D6C-B7C2-58316D4C839C}" srcOrd="3" destOrd="0" parTransId="{445A7955-7580-4EF4-8A50-D739F2F88096}" sibTransId="{C07A4D20-4670-471A-BCF9-1185FA5BD00C}"/>
    <dgm:cxn modelId="{FBA50AD3-CD4D-43D8-A28B-B83BF385E498}" srcId="{529155F7-CEC4-4B89-92E1-07AC42335CF7}" destId="{60976308-6B39-4F52-A4B8-51F77B27B98F}" srcOrd="2" destOrd="0" parTransId="{1B7BED57-E68C-4CB7-83BF-C4F4510F3A8F}" sibTransId="{43D15386-4D6A-4894-92F0-F127B7833B89}"/>
    <dgm:cxn modelId="{3D0E0C46-F45D-42A0-AA5B-EDE244DC169E}" type="presOf" srcId="{472ED894-77C7-4D6C-B7C2-58316D4C839C}" destId="{0E29CD7B-241F-4A0F-8803-B6B4B07BA65C}" srcOrd="0" destOrd="0" presId="urn:microsoft.com/office/officeart/2005/8/layout/radial3"/>
    <dgm:cxn modelId="{0A5942CA-A601-4A0D-8D6A-381E6F3BF7F1}" type="presOf" srcId="{529155F7-CEC4-4B89-92E1-07AC42335CF7}" destId="{F4FD2C68-BBB3-4FE0-950E-536201C85811}" srcOrd="0" destOrd="0" presId="urn:microsoft.com/office/officeart/2005/8/layout/radial3"/>
    <dgm:cxn modelId="{489111F7-0787-4D42-98C4-6725B39DBC33}" type="presParOf" srcId="{86919008-6355-42A4-84E6-EC9217F6B851}" destId="{8CC6D763-E9D9-4BF6-B3A5-C6EBF2C456E9}" srcOrd="0" destOrd="0" presId="urn:microsoft.com/office/officeart/2005/8/layout/radial3"/>
    <dgm:cxn modelId="{938B73BF-5583-45EE-A287-D6B6677ECF1C}" type="presParOf" srcId="{8CC6D763-E9D9-4BF6-B3A5-C6EBF2C456E9}" destId="{F4FD2C68-BBB3-4FE0-950E-536201C85811}" srcOrd="0" destOrd="0" presId="urn:microsoft.com/office/officeart/2005/8/layout/radial3"/>
    <dgm:cxn modelId="{2EB25711-05E8-4B6A-9105-31B4551AF412}" type="presParOf" srcId="{8CC6D763-E9D9-4BF6-B3A5-C6EBF2C456E9}" destId="{F571930F-B344-4F34-8086-0486178D4474}" srcOrd="1" destOrd="0" presId="urn:microsoft.com/office/officeart/2005/8/layout/radial3"/>
    <dgm:cxn modelId="{BE8DCA7F-B25A-4EA3-8019-EDCB9795849F}" type="presParOf" srcId="{8CC6D763-E9D9-4BF6-B3A5-C6EBF2C456E9}" destId="{36DF5D8D-714E-47BF-AC74-E7E80F99DE07}" srcOrd="2" destOrd="0" presId="urn:microsoft.com/office/officeart/2005/8/layout/radial3"/>
    <dgm:cxn modelId="{1501B162-B12B-4DAD-A4C2-C49EA4B33ABB}" type="presParOf" srcId="{8CC6D763-E9D9-4BF6-B3A5-C6EBF2C456E9}" destId="{B864E3C8-3DDC-4F93-8518-1A80F1D8F0BB}" srcOrd="3" destOrd="0" presId="urn:microsoft.com/office/officeart/2005/8/layout/radial3"/>
    <dgm:cxn modelId="{6D80424F-3BA8-4B41-A3F4-AB5DBDE20C48}" type="presParOf" srcId="{8CC6D763-E9D9-4BF6-B3A5-C6EBF2C456E9}" destId="{0E29CD7B-241F-4A0F-8803-B6B4B07BA65C}" srcOrd="4" destOrd="0" presId="urn:microsoft.com/office/officeart/2005/8/layout/radial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CF1D8F-2A19-4D67-B2ED-1CAF265AE96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E572A-AEB7-459E-B2A2-1C5B4017F6F9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ভবিষ্যত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2014D12-CAE1-4389-8ED3-DD6E919550BE}" type="parTrans" cxnId="{2E6A0CEB-3CDE-4CFD-8282-4C8BCE0D6082}">
      <dgm:prSet/>
      <dgm:spPr/>
      <dgm:t>
        <a:bodyPr/>
        <a:lstStyle/>
        <a:p>
          <a:endParaRPr lang="en-US"/>
        </a:p>
      </dgm:t>
    </dgm:pt>
    <dgm:pt modelId="{FF53694A-92F1-465F-850A-1BAEA416999E}" type="sibTrans" cxnId="{2E6A0CEB-3CDE-4CFD-8282-4C8BCE0D6082}">
      <dgm:prSet/>
      <dgm:spPr/>
      <dgm:t>
        <a:bodyPr/>
        <a:lstStyle/>
        <a:p>
          <a:endParaRPr lang="en-US"/>
        </a:p>
      </dgm:t>
    </dgm:pt>
    <dgm:pt modelId="{DBE957C1-B64F-494E-B95C-17C33EF51836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সাধারণ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B69F7CF-3038-4B8C-9ED1-05120D40379E}" type="parTrans" cxnId="{3E6832DD-7965-45A7-B2D4-4183C97A19F4}">
      <dgm:prSet/>
      <dgm:spPr/>
      <dgm:t>
        <a:bodyPr/>
        <a:lstStyle/>
        <a:p>
          <a:endParaRPr lang="en-US"/>
        </a:p>
      </dgm:t>
    </dgm:pt>
    <dgm:pt modelId="{1DA472A2-A77E-4B79-87BC-8D0FA445D8DF}" type="sibTrans" cxnId="{3E6832DD-7965-45A7-B2D4-4183C97A19F4}">
      <dgm:prSet/>
      <dgm:spPr/>
      <dgm:t>
        <a:bodyPr/>
        <a:lstStyle/>
        <a:p>
          <a:endParaRPr lang="en-US"/>
        </a:p>
      </dgm:t>
    </dgm:pt>
    <dgm:pt modelId="{42DBDCB3-97AB-425F-86F5-2E4DEA1D8624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ঘটমান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1EA1245-79AB-421B-9C37-C4E8BF736F6A}" type="parTrans" cxnId="{989AA2FE-27F0-4068-BDAD-359A23619F7F}">
      <dgm:prSet/>
      <dgm:spPr/>
      <dgm:t>
        <a:bodyPr/>
        <a:lstStyle/>
        <a:p>
          <a:endParaRPr lang="en-US"/>
        </a:p>
      </dgm:t>
    </dgm:pt>
    <dgm:pt modelId="{8379FB3A-AF7B-424F-81A5-1EB2CE8DC51D}" type="sibTrans" cxnId="{989AA2FE-27F0-4068-BDAD-359A23619F7F}">
      <dgm:prSet/>
      <dgm:spPr/>
      <dgm:t>
        <a:bodyPr/>
        <a:lstStyle/>
        <a:p>
          <a:endParaRPr lang="en-US"/>
        </a:p>
      </dgm:t>
    </dgm:pt>
    <dgm:pt modelId="{996C50B7-076C-462C-A528-A7B4F42D1346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পুরাঘটিত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B342E93-9DE9-4FEA-9A79-837F00126927}" type="parTrans" cxnId="{E60FE45E-40F5-4B94-BEE3-9EA1ED25B487}">
      <dgm:prSet/>
      <dgm:spPr/>
      <dgm:t>
        <a:bodyPr/>
        <a:lstStyle/>
        <a:p>
          <a:endParaRPr lang="en-US"/>
        </a:p>
      </dgm:t>
    </dgm:pt>
    <dgm:pt modelId="{21DCAB12-059F-4510-8547-A3B05691D57D}" type="sibTrans" cxnId="{E60FE45E-40F5-4B94-BEE3-9EA1ED25B487}">
      <dgm:prSet/>
      <dgm:spPr/>
      <dgm:t>
        <a:bodyPr/>
        <a:lstStyle/>
        <a:p>
          <a:endParaRPr lang="en-US"/>
        </a:p>
      </dgm:t>
    </dgm:pt>
    <dgm:pt modelId="{50BFB1D5-A103-4581-BFC7-7186F624E45B}" type="pres">
      <dgm:prSet presAssocID="{ECCF1D8F-2A19-4D67-B2ED-1CAF265AE9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A1FEE9-1EFA-468C-897E-54C44C5C16DB}" type="pres">
      <dgm:prSet presAssocID="{35DE572A-AEB7-459E-B2A2-1C5B4017F6F9}" presName="centerShape" presStyleLbl="node0" presStyleIdx="0" presStyleCnt="1"/>
      <dgm:spPr/>
      <dgm:t>
        <a:bodyPr/>
        <a:lstStyle/>
        <a:p>
          <a:endParaRPr lang="en-US"/>
        </a:p>
      </dgm:t>
    </dgm:pt>
    <dgm:pt modelId="{F21D2BE9-E3DF-4340-AB77-48211FD1B0F9}" type="pres">
      <dgm:prSet presAssocID="{DBE957C1-B64F-494E-B95C-17C33EF51836}" presName="node" presStyleLbl="node1" presStyleIdx="0" presStyleCnt="3" custScaleX="127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5C826-176D-4903-B414-9E448814F870}" type="pres">
      <dgm:prSet presAssocID="{DBE957C1-B64F-494E-B95C-17C33EF51836}" presName="dummy" presStyleCnt="0"/>
      <dgm:spPr/>
    </dgm:pt>
    <dgm:pt modelId="{3668CEED-6CA3-4D0F-B33C-0CF69FFEA7F0}" type="pres">
      <dgm:prSet presAssocID="{1DA472A2-A77E-4B79-87BC-8D0FA445D8D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F2D08A7-5153-4D46-9A06-B1C28E2379F1}" type="pres">
      <dgm:prSet presAssocID="{42DBDCB3-97AB-425F-86F5-2E4DEA1D8624}" presName="node" presStyleLbl="node1" presStyleIdx="1" presStyleCnt="3" custAng="19141665" custScaleX="133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E3BB2-6CC9-4669-A6DC-D0849567DCCA}" type="pres">
      <dgm:prSet presAssocID="{42DBDCB3-97AB-425F-86F5-2E4DEA1D8624}" presName="dummy" presStyleCnt="0"/>
      <dgm:spPr/>
    </dgm:pt>
    <dgm:pt modelId="{83C34F65-4F30-4B3B-BCF6-17306F5D071B}" type="pres">
      <dgm:prSet presAssocID="{8379FB3A-AF7B-424F-81A5-1EB2CE8DC51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784337C-FD4A-44D1-95EC-48E4061C9942}" type="pres">
      <dgm:prSet presAssocID="{996C50B7-076C-462C-A528-A7B4F42D1346}" presName="node" presStyleLbl="node1" presStyleIdx="2" presStyleCnt="3" custAng="3168932" custScaleX="152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C9F97-0596-486A-9E76-BBE7D4CCE20D}" type="pres">
      <dgm:prSet presAssocID="{996C50B7-076C-462C-A528-A7B4F42D1346}" presName="dummy" presStyleCnt="0"/>
      <dgm:spPr/>
    </dgm:pt>
    <dgm:pt modelId="{0169F96F-6753-458F-9438-E392872E4EC1}" type="pres">
      <dgm:prSet presAssocID="{21DCAB12-059F-4510-8547-A3B05691D57D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C460274-19FF-4EFF-BF3B-8937CF1915B8}" type="presOf" srcId="{ECCF1D8F-2A19-4D67-B2ED-1CAF265AE967}" destId="{50BFB1D5-A103-4581-BFC7-7186F624E45B}" srcOrd="0" destOrd="0" presId="urn:microsoft.com/office/officeart/2005/8/layout/radial6"/>
    <dgm:cxn modelId="{1F934225-0C2E-4906-BEF6-33A39F907CA9}" type="presOf" srcId="{21DCAB12-059F-4510-8547-A3B05691D57D}" destId="{0169F96F-6753-458F-9438-E392872E4EC1}" srcOrd="0" destOrd="0" presId="urn:microsoft.com/office/officeart/2005/8/layout/radial6"/>
    <dgm:cxn modelId="{5FF1DD3A-8E3A-42C8-999F-56944C94A4BA}" type="presOf" srcId="{8379FB3A-AF7B-424F-81A5-1EB2CE8DC51D}" destId="{83C34F65-4F30-4B3B-BCF6-17306F5D071B}" srcOrd="0" destOrd="0" presId="urn:microsoft.com/office/officeart/2005/8/layout/radial6"/>
    <dgm:cxn modelId="{A7A85AB0-C3EC-4298-BDEF-D14DCEFA1FDD}" type="presOf" srcId="{42DBDCB3-97AB-425F-86F5-2E4DEA1D8624}" destId="{BF2D08A7-5153-4D46-9A06-B1C28E2379F1}" srcOrd="0" destOrd="0" presId="urn:microsoft.com/office/officeart/2005/8/layout/radial6"/>
    <dgm:cxn modelId="{2E6A0CEB-3CDE-4CFD-8282-4C8BCE0D6082}" srcId="{ECCF1D8F-2A19-4D67-B2ED-1CAF265AE967}" destId="{35DE572A-AEB7-459E-B2A2-1C5B4017F6F9}" srcOrd="0" destOrd="0" parTransId="{A2014D12-CAE1-4389-8ED3-DD6E919550BE}" sibTransId="{FF53694A-92F1-465F-850A-1BAEA416999E}"/>
    <dgm:cxn modelId="{E9E3A6F1-CBFF-409C-BF09-AAE8D05F9CED}" type="presOf" srcId="{35DE572A-AEB7-459E-B2A2-1C5B4017F6F9}" destId="{5FA1FEE9-1EFA-468C-897E-54C44C5C16DB}" srcOrd="0" destOrd="0" presId="urn:microsoft.com/office/officeart/2005/8/layout/radial6"/>
    <dgm:cxn modelId="{F3E400A3-98BE-4C0A-94A6-A157D621BD2D}" type="presOf" srcId="{996C50B7-076C-462C-A528-A7B4F42D1346}" destId="{0784337C-FD4A-44D1-95EC-48E4061C9942}" srcOrd="0" destOrd="0" presId="urn:microsoft.com/office/officeart/2005/8/layout/radial6"/>
    <dgm:cxn modelId="{3E6832DD-7965-45A7-B2D4-4183C97A19F4}" srcId="{35DE572A-AEB7-459E-B2A2-1C5B4017F6F9}" destId="{DBE957C1-B64F-494E-B95C-17C33EF51836}" srcOrd="0" destOrd="0" parTransId="{6B69F7CF-3038-4B8C-9ED1-05120D40379E}" sibTransId="{1DA472A2-A77E-4B79-87BC-8D0FA445D8DF}"/>
    <dgm:cxn modelId="{A66B5A60-3F6D-42A3-B31F-0662BD6BD40F}" type="presOf" srcId="{DBE957C1-B64F-494E-B95C-17C33EF51836}" destId="{F21D2BE9-E3DF-4340-AB77-48211FD1B0F9}" srcOrd="0" destOrd="0" presId="urn:microsoft.com/office/officeart/2005/8/layout/radial6"/>
    <dgm:cxn modelId="{E60FE45E-40F5-4B94-BEE3-9EA1ED25B487}" srcId="{35DE572A-AEB7-459E-B2A2-1C5B4017F6F9}" destId="{996C50B7-076C-462C-A528-A7B4F42D1346}" srcOrd="2" destOrd="0" parTransId="{BB342E93-9DE9-4FEA-9A79-837F00126927}" sibTransId="{21DCAB12-059F-4510-8547-A3B05691D57D}"/>
    <dgm:cxn modelId="{65695F10-C089-4704-8E0B-8EEFB08686B9}" type="presOf" srcId="{1DA472A2-A77E-4B79-87BC-8D0FA445D8DF}" destId="{3668CEED-6CA3-4D0F-B33C-0CF69FFEA7F0}" srcOrd="0" destOrd="0" presId="urn:microsoft.com/office/officeart/2005/8/layout/radial6"/>
    <dgm:cxn modelId="{989AA2FE-27F0-4068-BDAD-359A23619F7F}" srcId="{35DE572A-AEB7-459E-B2A2-1C5B4017F6F9}" destId="{42DBDCB3-97AB-425F-86F5-2E4DEA1D8624}" srcOrd="1" destOrd="0" parTransId="{61EA1245-79AB-421B-9C37-C4E8BF736F6A}" sibTransId="{8379FB3A-AF7B-424F-81A5-1EB2CE8DC51D}"/>
    <dgm:cxn modelId="{1F4EFCDD-CA78-4549-B438-99403AF3D637}" type="presParOf" srcId="{50BFB1D5-A103-4581-BFC7-7186F624E45B}" destId="{5FA1FEE9-1EFA-468C-897E-54C44C5C16DB}" srcOrd="0" destOrd="0" presId="urn:microsoft.com/office/officeart/2005/8/layout/radial6"/>
    <dgm:cxn modelId="{CAAC30AC-A44B-459C-A407-E3F1C9C334DB}" type="presParOf" srcId="{50BFB1D5-A103-4581-BFC7-7186F624E45B}" destId="{F21D2BE9-E3DF-4340-AB77-48211FD1B0F9}" srcOrd="1" destOrd="0" presId="urn:microsoft.com/office/officeart/2005/8/layout/radial6"/>
    <dgm:cxn modelId="{BBFA6F51-473E-4F82-B2EA-EB64E5F96C54}" type="presParOf" srcId="{50BFB1D5-A103-4581-BFC7-7186F624E45B}" destId="{D405C826-176D-4903-B414-9E448814F870}" srcOrd="2" destOrd="0" presId="urn:microsoft.com/office/officeart/2005/8/layout/radial6"/>
    <dgm:cxn modelId="{27B2949F-72B3-4CC7-A4F1-BF7EFB7EFA8A}" type="presParOf" srcId="{50BFB1D5-A103-4581-BFC7-7186F624E45B}" destId="{3668CEED-6CA3-4D0F-B33C-0CF69FFEA7F0}" srcOrd="3" destOrd="0" presId="urn:microsoft.com/office/officeart/2005/8/layout/radial6"/>
    <dgm:cxn modelId="{93C0E4C2-C20B-402C-8FB8-5944FB839AF4}" type="presParOf" srcId="{50BFB1D5-A103-4581-BFC7-7186F624E45B}" destId="{BF2D08A7-5153-4D46-9A06-B1C28E2379F1}" srcOrd="4" destOrd="0" presId="urn:microsoft.com/office/officeart/2005/8/layout/radial6"/>
    <dgm:cxn modelId="{5B9B149A-6DD6-46C6-B926-6C7312649BA2}" type="presParOf" srcId="{50BFB1D5-A103-4581-BFC7-7186F624E45B}" destId="{FEDE3BB2-6CC9-4669-A6DC-D0849567DCCA}" srcOrd="5" destOrd="0" presId="urn:microsoft.com/office/officeart/2005/8/layout/radial6"/>
    <dgm:cxn modelId="{4FF95CBC-D2AB-4663-B8F4-551316D249E2}" type="presParOf" srcId="{50BFB1D5-A103-4581-BFC7-7186F624E45B}" destId="{83C34F65-4F30-4B3B-BCF6-17306F5D071B}" srcOrd="6" destOrd="0" presId="urn:microsoft.com/office/officeart/2005/8/layout/radial6"/>
    <dgm:cxn modelId="{32461DCD-513B-4A3C-81B7-AB148280B490}" type="presParOf" srcId="{50BFB1D5-A103-4581-BFC7-7186F624E45B}" destId="{0784337C-FD4A-44D1-95EC-48E4061C9942}" srcOrd="7" destOrd="0" presId="urn:microsoft.com/office/officeart/2005/8/layout/radial6"/>
    <dgm:cxn modelId="{90A513F7-28EC-4689-AC8A-7E571F03C610}" type="presParOf" srcId="{50BFB1D5-A103-4581-BFC7-7186F624E45B}" destId="{CC3C9F97-0596-486A-9E76-BBE7D4CCE20D}" srcOrd="8" destOrd="0" presId="urn:microsoft.com/office/officeart/2005/8/layout/radial6"/>
    <dgm:cxn modelId="{8F0991DA-18E6-4536-943D-B9CB5AAE791C}" type="presParOf" srcId="{50BFB1D5-A103-4581-BFC7-7186F624E45B}" destId="{0169F96F-6753-458F-9438-E392872E4EC1}" srcOrd="9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B4A0-FD8A-45C4-96D7-0522E71F998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DCEB-A168-4C3B-92C8-1D8D85081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DCEB-A168-4C3B-92C8-1D8D850812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5181C-6F3B-4F83-A47A-71A5493DC7DF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03AF1-320A-4CA1-A988-D9404ABE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7LPa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52400"/>
            <a:ext cx="9372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828800"/>
            <a:ext cx="84582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/>
        </p:nvGraphicFramePr>
        <p:xfrm>
          <a:off x="381000" y="12192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62600" y="1524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4343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419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থাকিবে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09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9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76400"/>
            <a:ext cx="56388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858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57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9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5894"/>
            <a:ext cx="6248400" cy="4170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33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486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বিভিন্নকালের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457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883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কালপ্রধানত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কীকী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প্রত্যেকটির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477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7LPa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905000"/>
            <a:ext cx="6781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838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বিল্লাহ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জাগির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438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914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২।বিভিন্ন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৩।কালের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2192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</a:t>
            </a:r>
          </a:p>
          <a:p>
            <a:r>
              <a:rPr lang="en-US" sz="4000" dirty="0" smtClean="0"/>
              <a:t>      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TENSE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5240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সংঘটনের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যেমন-ঃআমরা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গিয়েছিলে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আগামীকাল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572000" y="3581400"/>
            <a:ext cx="3657600" cy="6370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ক্রিয়াটি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724400" y="4267200"/>
            <a:ext cx="3581400" cy="5334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800600" y="4800600"/>
            <a:ext cx="3733800" cy="6096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বন্ধথাকা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1600200" y="0"/>
            <a:ext cx="5943600" cy="1676400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1397000"/>
          <a:ext cx="7620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429000" y="685800"/>
            <a:ext cx="2438400" cy="1295400"/>
          </a:xfrm>
          <a:prstGeom prst="downArrow">
            <a:avLst>
              <a:gd name="adj1" fmla="val 50000"/>
              <a:gd name="adj2" fmla="val 4891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685800" y="1905000"/>
            <a:ext cx="7620000" cy="484632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57200" y="2514600"/>
            <a:ext cx="2895600" cy="103702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248400" y="2438400"/>
            <a:ext cx="2895600" cy="103702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ভবিষ্যত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429000" y="2438400"/>
            <a:ext cx="2819400" cy="12832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অতীত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3810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4648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নিভে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41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শীঘ্রই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Bent-Up Arrow 20"/>
          <p:cNvSpPr/>
          <p:nvPr/>
        </p:nvSpPr>
        <p:spPr>
          <a:xfrm>
            <a:off x="6324600" y="3581400"/>
            <a:ext cx="1676400" cy="23317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Up Arrow 21"/>
          <p:cNvSpPr/>
          <p:nvPr/>
        </p:nvSpPr>
        <p:spPr>
          <a:xfrm rot="5400000">
            <a:off x="1143000" y="3352803"/>
            <a:ext cx="1142999" cy="1295400"/>
          </a:xfrm>
          <a:prstGeom prst="lef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>
            <a:off x="3962400" y="3581400"/>
            <a:ext cx="1526735" cy="1600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9" grpId="0"/>
      <p:bldP spid="16" grpId="0" animBg="1"/>
      <p:bldP spid="18" grpId="0"/>
      <p:bldP spid="19" grpId="0"/>
      <p:bldP spid="20" grpId="0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/>
        </p:nvGraphicFramePr>
        <p:xfrm>
          <a:off x="-381000" y="0"/>
          <a:ext cx="9525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4876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4876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গাচ্ছে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5029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এতক্ষণ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09600" y="1397000"/>
          <a:ext cx="7848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609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752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নিভে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276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গড়িতেছিল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181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করেছিলে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00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217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 Baki Bellah</dc:creator>
  <cp:lastModifiedBy>user</cp:lastModifiedBy>
  <cp:revision>157</cp:revision>
  <dcterms:created xsi:type="dcterms:W3CDTF">2016-04-28T11:49:07Z</dcterms:created>
  <dcterms:modified xsi:type="dcterms:W3CDTF">2020-08-09T03:38:16Z</dcterms:modified>
</cp:coreProperties>
</file>