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27" r:id="rId2"/>
    <p:sldId id="320" r:id="rId3"/>
    <p:sldId id="315" r:id="rId4"/>
    <p:sldId id="285" r:id="rId5"/>
    <p:sldId id="296" r:id="rId6"/>
    <p:sldId id="328" r:id="rId7"/>
    <p:sldId id="323" r:id="rId8"/>
    <p:sldId id="324" r:id="rId9"/>
    <p:sldId id="313" r:id="rId10"/>
    <p:sldId id="258" r:id="rId11"/>
    <p:sldId id="325" r:id="rId12"/>
    <p:sldId id="291" r:id="rId13"/>
    <p:sldId id="292" r:id="rId14"/>
    <p:sldId id="266" r:id="rId15"/>
    <p:sldId id="264" r:id="rId16"/>
    <p:sldId id="268" r:id="rId17"/>
    <p:sldId id="32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LL" initials="D" lastIdx="4" clrIdx="0">
    <p:extLst>
      <p:ext uri="{19B8F6BF-5375-455C-9EA6-DF929625EA0E}">
        <p15:presenceInfo xmlns:p15="http://schemas.microsoft.com/office/powerpoint/2012/main" userId="DEL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4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FDF95-AC54-4DC6-920A-6D4EB8AA4EA8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54437-BFAC-456B-A31C-0F6AC1129F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334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0A9E9-33AE-4B06-9EB0-AA9976E8E00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212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802AD-CCDB-48A7-9CCE-FFF26EFFC2C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08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rame 4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486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antoshbarman4329@g-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685800"/>
            <a:ext cx="7620001" cy="144655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মাল্টিমিডিয়া</a:t>
            </a:r>
            <a:r>
              <a:rPr lang="en-US" sz="5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5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72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82203" y="4804012"/>
            <a:ext cx="4056797" cy="1104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/>
              <a:t>স্বাগতম</a:t>
            </a:r>
            <a:endParaRPr lang="en-US" sz="6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132350"/>
            <a:ext cx="5143500" cy="267166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4200" y="457201"/>
            <a:ext cx="25146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কঠিন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ের অর্থ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905000"/>
            <a:ext cx="2286000" cy="58477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আন্ধার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3657600"/>
            <a:ext cx="2286000" cy="58477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মশক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5334000"/>
            <a:ext cx="2057400" cy="58477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মাতা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77000" y="1905000"/>
            <a:ext cx="2057400" cy="58477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অন্ধকার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05600" y="3505200"/>
            <a:ext cx="2057400" cy="58477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মশা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05600" y="5334000"/>
            <a:ext cx="1981200" cy="58477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262325"/>
            <a:ext cx="2344615" cy="13716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785" y="1772038"/>
            <a:ext cx="2344615" cy="118032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888524"/>
            <a:ext cx="2298458" cy="127647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8" grpId="0" animBg="1"/>
      <p:bldP spid="10" grpId="0" animBg="1"/>
      <p:bldP spid="12" grpId="0" animBg="1"/>
      <p:bldP spid="14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00201"/>
            <a:ext cx="4724400" cy="23622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47801" y="4495800"/>
            <a:ext cx="70103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রাত থম থম স্তব্ধ নিঝুম, ঘোর-ঘোর-আন্ধার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 smtClean="0">
                <a:latin typeface="NikoshBAN" pitchFamily="2" charset="0"/>
                <a:cs typeface="NikoshBAN" pitchFamily="2" charset="0"/>
              </a:rPr>
            </a:b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নিশ্বাস ফেলি তাও শোনা যায় নাই কোথা সাড়া কার।</a:t>
            </a:r>
            <a:endParaRPr lang="en-US" sz="28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0" y="304800"/>
            <a:ext cx="2971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সরব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1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9262" y="4572000"/>
            <a:ext cx="81996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BD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রুগ্ন ছেলের শিয়রে বসিয়া একেলা জাগিছে মাতা</a:t>
            </a:r>
          </a:p>
          <a:p>
            <a:pPr algn="ctr">
              <a:defRPr/>
            </a:pPr>
            <a:r>
              <a:rPr lang="bn-BD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করুন চাহুনি ঘুম ঘুম যেন ঢুলিছে চোখের পাতা। </a:t>
            </a:r>
            <a:endParaRPr lang="en-US" sz="2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4142" y="457200"/>
            <a:ext cx="47282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সরব আবৃত্তি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524001"/>
            <a:ext cx="3886200" cy="21336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9998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143" y="1434176"/>
            <a:ext cx="5105400" cy="237582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657600" y="457200"/>
            <a:ext cx="1840375" cy="594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সরব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আবৃত্তি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077" y="4495800"/>
            <a:ext cx="84458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BD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শিয়রের কাছে নিবু নিবু দীপ ঘুরিয়া ঘুরিয়া জ্বলে,</a:t>
            </a:r>
          </a:p>
          <a:p>
            <a:pPr algn="ctr">
              <a:defRPr/>
            </a:pPr>
            <a:r>
              <a:rPr lang="bn-BD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তারি সাথে সাথে বিরহী মায়ের একেলা পরাণ দোলে।</a:t>
            </a:r>
            <a:endParaRPr lang="bn-BD" sz="2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47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4267200"/>
            <a:ext cx="4296508" cy="1295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81000" y="4419600"/>
            <a:ext cx="4038600" cy="83099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bn-BD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সন্তানের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মায়ের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ভালবাসা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অকৃত্রিম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bn-BD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20" name="TextBox 6"/>
          <p:cNvSpPr txBox="1">
            <a:spLocks noChangeArrowheads="1"/>
          </p:cNvSpPr>
          <p:nvPr/>
        </p:nvSpPr>
        <p:spPr bwMode="auto">
          <a:xfrm>
            <a:off x="6705600" y="3124200"/>
            <a:ext cx="1257495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bn-BD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খ-দল</a:t>
            </a:r>
            <a:endParaRPr lang="en-US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724400" y="4267200"/>
            <a:ext cx="4038600" cy="13716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800600" y="4454770"/>
            <a:ext cx="3839308" cy="83099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bn-BD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মায়ের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মমতাময়ী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কেউ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নাই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’</a:t>
            </a:r>
            <a:r>
              <a:rPr lang="bn-BD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কেন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ব্যাখা </a:t>
            </a:r>
            <a:r>
              <a:rPr lang="bn-BD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কর।</a:t>
            </a:r>
            <a:endParaRPr lang="en-US" sz="2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90800" y="498231"/>
            <a:ext cx="3423138" cy="644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6"/>
          <p:cNvSpPr txBox="1">
            <a:spLocks noChangeArrowheads="1"/>
          </p:cNvSpPr>
          <p:nvPr/>
        </p:nvSpPr>
        <p:spPr bwMode="auto">
          <a:xfrm>
            <a:off x="1143000" y="3200400"/>
            <a:ext cx="1257495" cy="584775"/>
          </a:xfrm>
          <a:prstGeom prst="rect">
            <a:avLst/>
          </a:prstGeom>
          <a:noFill/>
          <a:ln w="38100"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</a:t>
            </a:r>
            <a:r>
              <a:rPr lang="bn-BD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-দল</a:t>
            </a:r>
            <a:endParaRPr lang="en-US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Down Arrow 17"/>
          <p:cNvSpPr/>
          <p:nvPr/>
        </p:nvSpPr>
        <p:spPr>
          <a:xfrm flipH="1">
            <a:off x="1447800" y="3886200"/>
            <a:ext cx="457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 flipH="1">
            <a:off x="7010400" y="3810000"/>
            <a:ext cx="457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676400"/>
            <a:ext cx="3666197" cy="204679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0221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0" grpId="0" animBg="1"/>
      <p:bldP spid="21" grpId="0" animBg="1"/>
      <p:bldP spid="22" grpId="0" animBg="1"/>
      <p:bldP spid="15" grpId="0" animBg="1"/>
      <p:bldP spid="16" grpId="0" animBg="1"/>
      <p:bldP spid="18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52799" y="801469"/>
            <a:ext cx="2145323" cy="6463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2590800"/>
            <a:ext cx="7315200" cy="584775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পল্লিজননী কবিতাটি কোন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কাব্যগ্রন্থের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সংকলিত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?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2338" y="3429000"/>
            <a:ext cx="7321062" cy="584775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কবি জসীমউদ্দীন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খ্যাত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?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4267200"/>
            <a:ext cx="7391400" cy="117570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৩।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বাঁশ বনে বসে কোন পাখি ডাকে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(ক) কোকিল (খ) কানাকুয়ো (গ) হুতুম  (ঘ) দোয়েল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Flowchart: Connector 1"/>
          <p:cNvSpPr/>
          <p:nvPr/>
        </p:nvSpPr>
        <p:spPr>
          <a:xfrm>
            <a:off x="4419600" y="5029200"/>
            <a:ext cx="316523" cy="3106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93720" y="457200"/>
            <a:ext cx="310896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10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4572000"/>
            <a:ext cx="7467600" cy="83099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পল্লি</a:t>
            </a:r>
            <a:r>
              <a:rPr lang="bn-IN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জননী কবিতায়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মায়ের যে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মমত্ববোধের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bn-IN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1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905000"/>
            <a:ext cx="4190999" cy="21336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8947" y="847846"/>
            <a:ext cx="2585887" cy="1361954"/>
          </a:xfrm>
          <a:prstGeom prst="rect">
            <a:avLst/>
          </a:prstGeom>
        </p:spPr>
        <p:txBody>
          <a:bodyPr wrap="square">
            <a:spAutoFit/>
            <a:scene3d>
              <a:camera prst="perspective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362200"/>
            <a:ext cx="3872274" cy="183905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3810000" y="45720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আমার দেখা হবে---------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2"/>
          <p:cNvSpPr txBox="1">
            <a:spLocks/>
          </p:cNvSpPr>
          <p:nvPr/>
        </p:nvSpPr>
        <p:spPr>
          <a:xfrm>
            <a:off x="5181600" y="1600200"/>
            <a:ext cx="3429000" cy="4191000"/>
          </a:xfrm>
          <a:prstGeom prst="rect">
            <a:avLst/>
          </a:prstGeom>
          <a:ln w="66675">
            <a:noFill/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i="0" u="none" strike="noStrike" kern="1200" cap="none" spc="0" normalizeH="0" baseline="0" noProof="0" dirty="0" smtClean="0">
              <a:ln/>
              <a:solidFill>
                <a:srgbClr val="4F032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000" u="sng" dirty="0" smtClean="0">
              <a:ln/>
              <a:solidFill>
                <a:srgbClr val="4F032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2074460"/>
            <a:ext cx="3880513" cy="4326340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endParaRPr lang="en-US" sz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সন্তোষ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কুমার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বর্মা</a:t>
            </a:r>
            <a:endPara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ভান্ডারদহ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জনতা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US" sz="2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পাটগ্রাম</a:t>
            </a:r>
            <a:r>
              <a:rPr lang="bn-IN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লালমনির</a:t>
            </a: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হাট</a:t>
            </a:r>
            <a:r>
              <a:rPr lang="bn-IN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2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US" sz="2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০১৭৬৮৯২৬৬৫৮     </a:t>
            </a:r>
            <a:endParaRPr lang="bn-IN" sz="2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dirty="0" smtClean="0">
                <a:solidFill>
                  <a:srgbClr val="002060"/>
                </a:solidFill>
                <a:latin typeface="Mongolian Baiti" panose="03000500000000000000" pitchFamily="66" charset="0"/>
                <a:cs typeface="Mongolian Baiti" panose="03000500000000000000" pitchFamily="66" charset="0"/>
                <a:hlinkClick r:id="rId3"/>
              </a:rPr>
              <a:t>santoshbarman4329@g-mail.com</a:t>
            </a:r>
            <a:r>
              <a: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24200" y="609600"/>
            <a:ext cx="2514600" cy="6058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Content Placeholder 12"/>
          <p:cNvSpPr txBox="1">
            <a:spLocks/>
          </p:cNvSpPr>
          <p:nvPr/>
        </p:nvSpPr>
        <p:spPr>
          <a:xfrm>
            <a:off x="5316940" y="3173781"/>
            <a:ext cx="3446060" cy="3303219"/>
          </a:xfrm>
          <a:prstGeom prst="rect">
            <a:avLst/>
          </a:prstGeom>
          <a:ln w="66675">
            <a:noFill/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600" b="1" i="0" u="none" strike="noStrike" kern="1200" cap="none" spc="0" normalizeH="0" baseline="0" noProof="0" dirty="0" smtClean="0">
                <a:ln/>
                <a:solidFill>
                  <a:srgbClr val="4F032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শ্রে</a:t>
            </a:r>
            <a:r>
              <a:rPr lang="en-US" sz="3600" b="1" dirty="0" smtClean="0">
                <a:ln/>
                <a:solidFill>
                  <a:srgbClr val="4F032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ণি : নব</a:t>
            </a:r>
            <a:r>
              <a:rPr lang="bn-BD" sz="3600" b="1" noProof="0" dirty="0" smtClean="0">
                <a:ln/>
                <a:solidFill>
                  <a:srgbClr val="4F032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kumimoji="0" lang="bn-BD" sz="3600" b="1" i="0" u="none" strike="noStrike" kern="1200" cap="none" spc="0" normalizeH="0" baseline="0" noProof="0" dirty="0" smtClean="0">
              <a:ln/>
              <a:solidFill>
                <a:srgbClr val="4F032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200" b="1" i="0" u="none" strike="noStrike" kern="1200" cap="none" spc="0" normalizeH="0" baseline="0" noProof="0" dirty="0" smtClean="0">
                <a:ln/>
                <a:solidFill>
                  <a:srgbClr val="4F032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kumimoji="0" lang="en-US" sz="3200" b="1" i="0" u="none" strike="noStrike" kern="1200" cap="none" spc="0" normalizeH="0" baseline="0" dirty="0" err="1" smtClean="0">
                <a:ln/>
                <a:solidFill>
                  <a:srgbClr val="4F032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kumimoji="0" lang="bn-IN" sz="3200" b="1" i="0" u="none" strike="noStrike" kern="1200" cap="none" spc="0" normalizeH="0" baseline="0" dirty="0" smtClean="0">
                <a:ln/>
                <a:solidFill>
                  <a:srgbClr val="4F032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প্রথম</a:t>
            </a:r>
            <a:r>
              <a:rPr kumimoji="0" lang="bn-IN" sz="3200" b="1" i="0" u="none" strike="noStrike" kern="1200" cap="none" spc="0" normalizeH="0" dirty="0" smtClean="0">
                <a:ln/>
                <a:solidFill>
                  <a:srgbClr val="4F032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পত্র </a:t>
            </a:r>
            <a:r>
              <a:rPr kumimoji="0" lang="bn-IN" sz="2800" b="1" i="0" u="none" strike="noStrike" kern="1200" cap="none" spc="0" normalizeH="0" dirty="0" smtClean="0">
                <a:ln/>
                <a:solidFill>
                  <a:srgbClr val="4F032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কবিতা 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IN" sz="2800" b="1" i="0" u="none" strike="noStrike" kern="1200" cap="none" spc="0" normalizeH="0" dirty="0" smtClean="0">
                <a:ln/>
                <a:solidFill>
                  <a:srgbClr val="4F032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</a:t>
            </a:r>
            <a:endParaRPr kumimoji="0" lang="bn-BD" sz="2800" b="1" i="0" u="none" strike="noStrike" kern="1200" cap="none" spc="0" normalizeH="0" baseline="0" noProof="0" dirty="0" smtClean="0">
              <a:ln/>
              <a:solidFill>
                <a:srgbClr val="4F032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000" b="1" u="sng" dirty="0" smtClean="0">
              <a:ln/>
              <a:solidFill>
                <a:srgbClr val="4F032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752600"/>
            <a:ext cx="762000" cy="40385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215451"/>
            <a:ext cx="2238375" cy="251834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215451"/>
            <a:ext cx="1847850" cy="19583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7483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09600" y="5257800"/>
            <a:ext cx="5943600" cy="707886"/>
          </a:xfrm>
          <a:prstGeom prst="rect">
            <a:avLst/>
          </a:prstGeom>
          <a:solidFill>
            <a:srgbClr val="FFFFFF"/>
          </a:solidFill>
          <a:ln w="76200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সন্তা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ন কে বেশি ভালোবাসেন কে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05600" y="54102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মা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/ জননী</a:t>
            </a:r>
            <a:endParaRPr lang="en-US" sz="1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437" y="1524000"/>
            <a:ext cx="4914900" cy="345605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1752600" y="6858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নিচের ছবিটি ভালো করে দেখ?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32FE288-ABA7-4F82-BA5B-C2E30EB365B8}" type="slidenum">
              <a:rPr lang="en-US" sz="2400" smtClean="0">
                <a:latin typeface="Siyam Rupali" pitchFamily="2" charset="0"/>
                <a:cs typeface="Siyam Rupali" pitchFamily="2" charset="0"/>
              </a:rPr>
              <a:pPr>
                <a:defRPr/>
              </a:pPr>
              <a:t>4</a:t>
            </a:fld>
            <a:endParaRPr lang="en-US" sz="2400"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599" y="5039380"/>
            <a:ext cx="7621137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পল্লী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গ্রামের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1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067" y="1365905"/>
            <a:ext cx="4648200" cy="3276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5365532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1617785"/>
            <a:ext cx="3974123" cy="66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পল্লিজননী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484077" y="4407877"/>
            <a:ext cx="4278923" cy="468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জসিম উদ্দীন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450" y="2362201"/>
            <a:ext cx="2705100" cy="190976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895600" y="868680"/>
            <a:ext cx="2590800" cy="7315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শিখনফল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3178076"/>
            <a:ext cx="65883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2400" dirty="0" smtClean="0"/>
              <a:t> কবি পরিচিতি বলতে ও লিখতে পারবে।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2400" dirty="0" smtClean="0"/>
              <a:t> কঠিন কঠিন শব্দের অর্থ বলতে ও লিখতে  পারবে। 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2400" dirty="0" smtClean="0"/>
              <a:t> কবিতাটি সুন্দর ভাবে আবৃতি করতে পারবে।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2400" dirty="0" smtClean="0"/>
              <a:t> সন্তানের জীবনের সাথে মায়ের মমতার গুরুত্ব বিশ্লেষন করতে পারবে।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276600" y="5486400"/>
            <a:ext cx="5515708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তিনি ‘পল্লীকবি’ হিসাবে খ্যাত।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0400" y="1639669"/>
            <a:ext cx="566810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জন্ম ১৯০৩ সালে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0525" y="5058508"/>
            <a:ext cx="2528521" cy="5802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জসীম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উদদীন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76601" y="4719935"/>
            <a:ext cx="551570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ফরিদপুর জেলার তাম্বুলখানা গ্রামে জন্মগ্রহন করেন।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76600" y="3512403"/>
            <a:ext cx="5515708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ঢাকা বিশ্ববিদ্যালয় থেকে বাংলা ভাষা ও সাহিত্যে এম, এ পাস করেন করেন।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00400" y="2450123"/>
            <a:ext cx="5668108" cy="8264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তিনি ঢাকাবিশ্ববিদ্যালয়ে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প্রথমে অধ্যাপনা শুরু করেন। পরে সরকারি তথ্য ও প্রচার বিভাগে উচ্চপদে যোগদান করেন।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1" y="457200"/>
            <a:ext cx="20574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কবি পরিচিতি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75" y="1041976"/>
            <a:ext cx="2632814" cy="40165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0" grpId="0" animBg="1"/>
      <p:bldP spid="17" grpId="0" animBg="1"/>
      <p:bldP spid="14" grpId="0" animBg="1"/>
      <p:bldP spid="15" grpId="0" animBg="1"/>
      <p:bldP spid="18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130062" y="4255478"/>
            <a:ext cx="5709138" cy="8403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ডিগ্রীঃ বিশ্বভারতী বিশ্ববিদ্যালয় তাঁকে ডিলিট ডিগ্রী  প্রদান করেন।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8000" y="3236893"/>
            <a:ext cx="57912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পুরস্কার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তিনি একুশে পদক লাভ করেন।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24200" y="5218093"/>
            <a:ext cx="5715000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মৃত্যু  ১৯৭৬ সালের ১৪ ই মার্চ তিনি মৃত্যুবরণ করেন।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0" y="1847671"/>
            <a:ext cx="57912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কাব্য গ্রন্থ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–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মাটির কান্না,  নকসী কাঁথার</a:t>
            </a:r>
            <a:r>
              <a:rPr lang="bn-IN" sz="2000" dirty="0" smtClean="0"/>
              <a:t>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মাঠ,    সোজন বাদিয়ার ঘাট, রাখালী, বালুচর, হাসু,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এক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পয়সার বাঁশি, মাটির কান্না ইত্যাদি। </a:t>
            </a:r>
          </a:p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ভ্রমন কাহিনী –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চলে মুসাফির।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76601" y="457200"/>
            <a:ext cx="21336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কবি 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5" y="844926"/>
            <a:ext cx="2790825" cy="49462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19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Arrow 9"/>
          <p:cNvSpPr/>
          <p:nvPr/>
        </p:nvSpPr>
        <p:spPr>
          <a:xfrm>
            <a:off x="1447800" y="762000"/>
            <a:ext cx="3358586" cy="1371600"/>
          </a:xfrm>
          <a:prstGeom prst="rightArrow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images -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838200"/>
            <a:ext cx="2971800" cy="2362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Oval Callout 5"/>
          <p:cNvSpPr/>
          <p:nvPr/>
        </p:nvSpPr>
        <p:spPr>
          <a:xfrm>
            <a:off x="4800600" y="550985"/>
            <a:ext cx="2883878" cy="2420815"/>
          </a:xfrm>
          <a:prstGeom prst="wedgeEllipseCallout">
            <a:avLst>
              <a:gd name="adj1" fmla="val -45446"/>
              <a:gd name="adj2" fmla="val 76287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45511" y="1143000"/>
            <a:ext cx="20120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447800" y="3696182"/>
            <a:ext cx="6477000" cy="1790218"/>
          </a:xfrm>
          <a:prstGeom prst="round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45511" y="4343400"/>
            <a:ext cx="6038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কবি জসিম উদ্দীন কত সালে কোথায় জন্ম গ্রহন করেন লিখ?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animBg="1"/>
      <p:bldP spid="9" grpId="0"/>
      <p:bldP spid="11" grpId="0" animBg="1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</TotalTime>
  <Words>402</Words>
  <Application>Microsoft Office PowerPoint</Application>
  <PresentationFormat>On-screen Show (4:3)</PresentationFormat>
  <Paragraphs>74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Mongolian Baiti</vt:lpstr>
      <vt:lpstr>NikoshBAN</vt:lpstr>
      <vt:lpstr>Siyam Rupali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DELL</cp:lastModifiedBy>
  <cp:revision>457</cp:revision>
  <dcterms:created xsi:type="dcterms:W3CDTF">2006-08-16T00:00:00Z</dcterms:created>
  <dcterms:modified xsi:type="dcterms:W3CDTF">2020-08-09T14:48:09Z</dcterms:modified>
</cp:coreProperties>
</file>