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6" r:id="rId3"/>
    <p:sldId id="264" r:id="rId4"/>
    <p:sldId id="277" r:id="rId5"/>
    <p:sldId id="259" r:id="rId6"/>
    <p:sldId id="265" r:id="rId7"/>
    <p:sldId id="271" r:id="rId8"/>
    <p:sldId id="266" r:id="rId9"/>
    <p:sldId id="270" r:id="rId10"/>
    <p:sldId id="261" r:id="rId11"/>
    <p:sldId id="272" r:id="rId12"/>
    <p:sldId id="274" r:id="rId13"/>
    <p:sldId id="276" r:id="rId14"/>
    <p:sldId id="273" r:id="rId15"/>
    <p:sldId id="275" r:id="rId16"/>
    <p:sldId id="262" r:id="rId17"/>
    <p:sldId id="263" r:id="rId18"/>
    <p:sldId id="269" r:id="rId19"/>
    <p:sldId id="267" r:id="rId20"/>
    <p:sldId id="257" r:id="rId21"/>
    <p:sldId id="258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53CDE-765C-4C3B-BEF9-10AF4843F67B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13E4-63EE-4ABE-8024-B43D5F8A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8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2B97-E1F3-44EB-ADC6-E9502C9412F7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51D2-86BE-4C6A-84CF-4CC21BDD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93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3982" y="1105786"/>
            <a:ext cx="79138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3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69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1198" y="535040"/>
            <a:ext cx="3387250" cy="1212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0794" y="2468925"/>
            <a:ext cx="5880296" cy="703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 কাকে বলে?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878" y="3560945"/>
            <a:ext cx="5880296" cy="703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 কিভাবে তৈরী হয়?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4112" y="4583867"/>
            <a:ext cx="7934179" cy="15191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নিরাময়ে কোন আইসোটোপ ব্যবহার করা হয়?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09" y="725728"/>
            <a:ext cx="5377840" cy="362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1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23582"/>
            <a:ext cx="9144000" cy="423421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429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52382" y="5527343"/>
            <a:ext cx="4967785" cy="79157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নির্ধারনে</a:t>
            </a:r>
            <a:r>
              <a:rPr lang="en-US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3582"/>
            <a:ext cx="9143999" cy="42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960" y="97856"/>
            <a:ext cx="5720080" cy="968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1946"/>
            <a:ext cx="4590197" cy="401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1241946"/>
            <a:ext cx="4403677" cy="40158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16405" y="5609230"/>
            <a:ext cx="5404513" cy="8188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হাড়ের সমস্যা নির্নয় করতে   </a:t>
            </a:r>
            <a:endParaRPr lang="en-US" sz="4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25413"/>
            <a:ext cx="9144000" cy="10620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7576"/>
            <a:ext cx="9144000" cy="42716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84394" y="5868537"/>
            <a:ext cx="6059606" cy="8325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 নিধনে </a:t>
            </a:r>
            <a:endParaRPr lang="en-US" sz="4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82890"/>
            <a:ext cx="9144000" cy="3974910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39700"/>
            <a:ext cx="9144000" cy="1006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85648" y="5745707"/>
            <a:ext cx="3439236" cy="791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উৎপাদনে </a:t>
            </a:r>
            <a:endParaRPr lang="en-US" sz="4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2890"/>
            <a:ext cx="9144000" cy="39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32707" y="97525"/>
            <a:ext cx="5740400" cy="10096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1296536"/>
            <a:ext cx="4458270" cy="3961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296537"/>
            <a:ext cx="4576550" cy="39612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203" y="5636525"/>
            <a:ext cx="4517409" cy="696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দূষণ ঘটাচ্ছে।</a:t>
            </a:r>
            <a:endParaRPr lang="en-US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248" y="103468"/>
            <a:ext cx="3769834" cy="6685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6530" y="951975"/>
            <a:ext cx="10492635" cy="8141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ও চিকিৎসা ক্ষেত্রে আইসোটোপের ব্যবহার আলোচনা কর। 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" y="1728133"/>
            <a:ext cx="10734806" cy="49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1057" y="2702257"/>
            <a:ext cx="3057098" cy="2210937"/>
          </a:xfrm>
        </p:spPr>
        <p:txBody>
          <a:bodyPr>
            <a:normAutofit/>
          </a:bodyPr>
          <a:lstStyle/>
          <a:p>
            <a:endParaRPr lang="en-US" sz="300" dirty="0"/>
          </a:p>
        </p:txBody>
      </p:sp>
      <p:sp>
        <p:nvSpPr>
          <p:cNvPr id="4" name="Rounded Rectangle 3"/>
          <p:cNvSpPr/>
          <p:nvPr/>
        </p:nvSpPr>
        <p:spPr>
          <a:xfrm>
            <a:off x="4001069" y="284480"/>
            <a:ext cx="4189862" cy="996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 </a:t>
            </a:r>
            <a:endParaRPr lang="en-US" sz="6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062658"/>
              </p:ext>
            </p:extLst>
          </p:nvPr>
        </p:nvGraphicFramePr>
        <p:xfrm>
          <a:off x="5062538" y="3214688"/>
          <a:ext cx="2066925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Packager Shell Object" showAsIcon="1" r:id="rId3" imgW="840240" imgH="478800" progId="Package">
                  <p:embed/>
                </p:oleObj>
              </mc:Choice>
              <mc:Fallback>
                <p:oleObj name="Packager Shell Object" showAsIcon="1" r:id="rId3" imgW="84024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2538" y="3214688"/>
                        <a:ext cx="2066925" cy="117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7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85061" y="290623"/>
            <a:ext cx="4421875" cy="11873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0960" y="1671245"/>
            <a:ext cx="4849959" cy="9702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 কি? 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60478" y="2784825"/>
            <a:ext cx="8871043" cy="13118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লিউকোমিয়া রোগের চিকিৎসায় কোন আই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টোপ ব্যবহার করা হয়?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24083" y="4289946"/>
            <a:ext cx="8871043" cy="13118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নিরাময়ে কোন আইসোটোপ ব্যবহার করা হয়?</a:t>
            </a:r>
            <a:endParaRPr lang="en-US" sz="4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839718" y="5775807"/>
            <a:ext cx="6512560" cy="7915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আই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bn-IN" sz="44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টোপ কাকে বলে?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1" y="25146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P-32</a:t>
            </a: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1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লিঊকোমিয়া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 নিরাময়ে কোন আইসোটীপ ব্যাবহার করা হয়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7802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018619" y="18265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24802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339237" y="24027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24802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81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74269" y="186466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Co-60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8441269" y="186466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Tc-99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8382001" y="25908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I-131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5257802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05867" y="76197"/>
            <a:ext cx="2844800" cy="60960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তেজস্ক্রিয় আইসোটোপ ব্যবহার করা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ও বীজ সংরক্ষণে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বিদ্যুৎ উৎপাদনে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981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057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8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24084" y="0"/>
            <a:ext cx="9144000" cy="2387600"/>
          </a:xfrm>
        </p:spPr>
        <p:txBody>
          <a:bodyPr/>
          <a:lstStyle/>
          <a:p>
            <a:r>
              <a:rPr lang="bn-IN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88482" y="2606722"/>
            <a:ext cx="5561556" cy="4067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৯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/10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১১/০৪/২০২০ইং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636" y="2606722"/>
            <a:ext cx="6007274" cy="4067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ইসলাম</a:t>
            </a:r>
          </a:p>
          <a:p>
            <a:pPr algn="ctr"/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 বিএড এম এড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গিধাউষা হাসন আলী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গৌরিপুর ময়মনসিংহ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৮৬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flislm69@gmail.com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34" y="122830"/>
            <a:ext cx="2492680" cy="2264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8" y="112215"/>
            <a:ext cx="24175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1386"/>
            <a:ext cx="9144000" cy="6666613"/>
          </a:xfrm>
        </p:spPr>
        <p:txBody>
          <a:bodyPr>
            <a:noAutofit/>
          </a:bodyPr>
          <a:lstStyle/>
          <a:p>
            <a:r>
              <a:rPr lang="bn-IN" sz="413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3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75463" y="327546"/>
            <a:ext cx="5841241" cy="12146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151" y="5035464"/>
            <a:ext cx="11674256" cy="10020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আইসো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 ব্যবহার আলোচনা কর।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4" y="290901"/>
            <a:ext cx="8605381" cy="45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71" y="1"/>
            <a:ext cx="9059849" cy="6710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6871" y="1345194"/>
            <a:ext cx="848661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93366" y="102360"/>
            <a:ext cx="5739619" cy="7557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1374877"/>
            <a:ext cx="4378982" cy="3159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75" y="1374877"/>
            <a:ext cx="4762500" cy="31593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05719" y="4669140"/>
            <a:ext cx="4466956" cy="5065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পরমাণুর আইসোটোপ?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8219" y="4534261"/>
            <a:ext cx="4466956" cy="6414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পরমাণুর আইসোটোপ?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91175" y="6114197"/>
            <a:ext cx="4378982" cy="6414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আইসোটোপের কয়টি?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91175" y="5310580"/>
            <a:ext cx="4378982" cy="6687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 আইসোটোপ।</a:t>
            </a:r>
            <a:endParaRPr lang="bn-IN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68219" y="6114197"/>
            <a:ext cx="4378982" cy="6414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কয়টি আইসোটোপ আছে?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8219" y="5310579"/>
            <a:ext cx="4378982" cy="6687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লিথিয়াম পরমাণুর আইসোটোপ।</a:t>
            </a:r>
          </a:p>
        </p:txBody>
      </p:sp>
    </p:spTree>
    <p:extLst>
      <p:ext uri="{BB962C8B-B14F-4D97-AF65-F5344CB8AC3E}">
        <p14:creationId xmlns:p14="http://schemas.microsoft.com/office/powerpoint/2010/main" val="18155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0E1A4F4-B5A0-41C4-8766-50C47725E7D3}"/>
              </a:ext>
            </a:extLst>
          </p:cNvPr>
          <p:cNvSpPr/>
          <p:nvPr/>
        </p:nvSpPr>
        <p:spPr>
          <a:xfrm>
            <a:off x="3830320" y="355600"/>
            <a:ext cx="3688080" cy="1188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6E2DD13-3B33-41FA-9502-AEAF8DEF5EA2}"/>
              </a:ext>
            </a:extLst>
          </p:cNvPr>
          <p:cNvSpPr/>
          <p:nvPr/>
        </p:nvSpPr>
        <p:spPr>
          <a:xfrm>
            <a:off x="2519680" y="2336800"/>
            <a:ext cx="6410960" cy="1188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833" y="413358"/>
            <a:ext cx="10191816" cy="14905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833" y="2169042"/>
            <a:ext cx="10462437" cy="1024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SG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 কি তা বলতে </a:t>
            </a:r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5573" y="3533553"/>
            <a:ext cx="1173922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SG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প্রভাব ব্যাখ্যা করতে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733" y="4745665"/>
            <a:ext cx="11902059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 </a:t>
            </a:r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 আলোচোনা করতে পারবে।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0021" y="55626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54864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অতি ব্যবহারে প্রাণনাশক।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638799"/>
            <a:ext cx="8382000" cy="83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79" y="1487607"/>
            <a:ext cx="4452582" cy="39169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35021" y="2753613"/>
            <a:ext cx="1733266" cy="4877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কোষ 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5403" y="4723263"/>
            <a:ext cx="2879678" cy="5595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1905000" y="2753613"/>
            <a:ext cx="1288576" cy="678799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গামা রশ্মি 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82" y="1487606"/>
            <a:ext cx="4010167" cy="39169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79979" y="5435219"/>
            <a:ext cx="8487769" cy="6380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 কোষ ধংস করতে কোন আইসোটোপ ব্যবহার করা হয়? </a:t>
            </a:r>
            <a:endParaRPr lang="en-US" sz="3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1743" y="242610"/>
            <a:ext cx="8543499" cy="11352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94829" y="6124435"/>
            <a:ext cx="2606723" cy="6403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কোবাল্ট ৬০ </a:t>
            </a:r>
            <a:endParaRPr lang="en-US" sz="4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  <p:bldP spid="1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937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160060"/>
            <a:ext cx="4453719" cy="4097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1160059"/>
            <a:ext cx="4376382" cy="40977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65027" y="5500048"/>
            <a:ext cx="9002973" cy="88710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আইসোটোপের ব্যবহার।</a:t>
            </a:r>
            <a:endParaRPr lang="en-US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02037" y="196948"/>
            <a:ext cx="5387926" cy="13223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9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9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9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9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9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32757C-26E4-473F-AF6C-64313F29E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2" y="1760220"/>
            <a:ext cx="4490718" cy="323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7FC3F1-F7F5-4C62-A642-68B252E57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19" y="1760220"/>
            <a:ext cx="4389121" cy="32385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AD80D0E-2B30-4D4B-B261-C263598C1B95}"/>
              </a:ext>
            </a:extLst>
          </p:cNvPr>
          <p:cNvSpPr/>
          <p:nvPr/>
        </p:nvSpPr>
        <p:spPr>
          <a:xfrm>
            <a:off x="2143760" y="5239629"/>
            <a:ext cx="8260080" cy="14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6537"/>
            <a:ext cx="9144000" cy="42035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28800" y="0"/>
            <a:ext cx="8543499" cy="9962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1" y="1460310"/>
            <a:ext cx="1951630" cy="11191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ব্যাকটিরিয়া</a:t>
            </a: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19618" y="1460310"/>
            <a:ext cx="1774209" cy="1119117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গামা রশ্মি 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5663822"/>
            <a:ext cx="8543499" cy="10235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 পচন রোধ </a:t>
            </a:r>
            <a:endParaRPr lang="en-US" sz="6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457</Words>
  <Application>Microsoft Office PowerPoint</Application>
  <PresentationFormat>Custom</PresentationFormat>
  <Paragraphs>93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PowerPoint Presentation</vt:lpstr>
      <vt:lpstr>পরিচিতি </vt:lpstr>
      <vt:lpstr>PowerPoint Presentation</vt:lpstr>
      <vt:lpstr>PowerPoint Presentation</vt:lpstr>
      <vt:lpstr>১। আইসোটোপ কি তা বলতে পারবে ।</vt:lpstr>
      <vt:lpstr>PowerPoint Presentation</vt:lpstr>
      <vt:lpstr>নিচের চিত্র গুলি লক্ষ্য কর  </vt:lpstr>
      <vt:lpstr>PowerPoint Presentation</vt:lpstr>
      <vt:lpstr>PowerPoint Presentation</vt:lpstr>
      <vt:lpstr>PowerPoint Presentation</vt:lpstr>
      <vt:lpstr>নিচের চিত্র গুলি লক্ষ্য কর  </vt:lpstr>
      <vt:lpstr>নিচের চিত্র গুলি লক্ষ্য কর  </vt:lpstr>
      <vt:lpstr>নিচের চিত্র গুলি লক্ষ্য কর  </vt:lpstr>
      <vt:lpstr>নিচের চিত্র গুলি লক্ষ্য কর  </vt:lpstr>
      <vt:lpstr>নিচের চিত্র গুলি লক্ষ্য কর  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</dc:title>
  <dc:creator>Windows User</dc:creator>
  <cp:lastModifiedBy>Saiful Islam</cp:lastModifiedBy>
  <cp:revision>141</cp:revision>
  <dcterms:created xsi:type="dcterms:W3CDTF">2018-08-10T16:15:35Z</dcterms:created>
  <dcterms:modified xsi:type="dcterms:W3CDTF">2020-08-09T08:18:37Z</dcterms:modified>
</cp:coreProperties>
</file>