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1" r:id="rId6"/>
    <p:sldId id="264" r:id="rId7"/>
    <p:sldId id="260" r:id="rId8"/>
    <p:sldId id="267" r:id="rId9"/>
    <p:sldId id="268" r:id="rId10"/>
    <p:sldId id="269" r:id="rId11"/>
    <p:sldId id="263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CCFF"/>
    <a:srgbClr val="66FFFF"/>
    <a:srgbClr val="0000FF"/>
    <a:srgbClr val="FF0000"/>
    <a:srgbClr val="978749"/>
    <a:srgbClr val="00FF99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72335-0F67-4A51-9CF7-949688562218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D50B-1FA9-4346-B9B0-D767A0B6D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9CA45B-8BF0-4001-9F96-9F60E286523E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CBC958-172F-4F76-96F6-607A3693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802_1049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3352800"/>
            <a:ext cx="8915400" cy="13655126"/>
          </a:xfrm>
          <a:prstGeom prst="rect">
            <a:avLst/>
          </a:prstGeom>
          <a:ln w="28575">
            <a:noFill/>
          </a:ln>
          <a:effectLst>
            <a:glow rad="139700">
              <a:srgbClr val="00B050">
                <a:alpha val="40000"/>
              </a:srgbClr>
            </a:glow>
          </a:effectLst>
        </p:spPr>
      </p:pic>
      <p:pic>
        <p:nvPicPr>
          <p:cNvPr id="6" name="Picture 5" descr="IMG_20200802_1050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1524000"/>
            <a:ext cx="7774466" cy="10363200"/>
          </a:xfrm>
          <a:prstGeom prst="rect">
            <a:avLst/>
          </a:prstGeom>
        </p:spPr>
      </p:pic>
      <p:pic>
        <p:nvPicPr>
          <p:cNvPr id="5" name="Picture 4" descr="4r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228600" y="838200"/>
            <a:ext cx="28448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200400" y="2971800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Mohammad Furkan Uddin</a:t>
            </a:r>
          </a:p>
          <a:p>
            <a:pPr algn="ctr"/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Assistant Teacher</a:t>
            </a:r>
          </a:p>
          <a:p>
            <a:pPr algn="ctr"/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Sunakani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Govt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Primary School,</a:t>
            </a:r>
          </a:p>
          <a:p>
            <a:pPr algn="ctr"/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Shalla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Sunamgonj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  <a:p>
            <a:pPr algn="ctr"/>
            <a:r>
              <a:rPr lang="en-US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furkanuddin90@gmail.com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217306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28575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Introduction</a:t>
            </a:r>
            <a:endParaRPr lang="en-US" sz="3600" dirty="0">
              <a:ln w="28575">
                <a:solidFill>
                  <a:srgbClr val="00B0F0"/>
                </a:solidFill>
              </a:ln>
              <a:solidFill>
                <a:srgbClr val="FFFF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152400"/>
            <a:ext cx="9067800" cy="2209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শিশিরঃ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রাতে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ঘাসে,গাছপালা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ইত্যাদি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উপর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যে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বিন্দু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বিন্দু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পানি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জমে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তাকে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শিশির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বলে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6" name="Picture 5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43200"/>
            <a:ext cx="6905625" cy="381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914400"/>
            <a:ext cx="4953000" cy="57150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sz="4000" b="1" spc="300" dirty="0" smtClean="0">
              <a:ln>
                <a:solidFill>
                  <a:srgbClr val="00B0F0"/>
                </a:solidFill>
              </a:ln>
              <a:solidFill>
                <a:srgbClr val="00FFFF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spc="300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জীবন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       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চক্রে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পানি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কয়টি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অবস্থায়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থাকে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এবং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কি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কি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800" b="1" spc="3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00FF99"/>
                  </a:glow>
                </a:effectLst>
                <a:latin typeface="Kozuka Gothic Pro B" pitchFamily="34" charset="-128"/>
                <a:ea typeface="Kozuka Gothic Pro B" pitchFamily="34" charset="-128"/>
              </a:rPr>
              <a:t>অবস্থায়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?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257800" y="1828800"/>
            <a:ext cx="3886200" cy="1981200"/>
          </a:xfrm>
          <a:prstGeom prst="cloudCallou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তোমাদের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কাজঃ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00808_0903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378839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609600"/>
            <a:ext cx="3886200" cy="1981200"/>
          </a:xfrm>
          <a:prstGeom prst="cloudCallou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বাড়ির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কাজঃ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685800"/>
            <a:ext cx="5943600" cy="541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72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পানির</a:t>
            </a:r>
            <a:r>
              <a:rPr lang="en-US" sz="72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জীবন</a:t>
            </a:r>
            <a:r>
              <a:rPr lang="en-US" sz="72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চক্র</a:t>
            </a:r>
            <a:r>
              <a:rPr lang="en-US" sz="72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ব্যাখ্যা</a:t>
            </a:r>
            <a:r>
              <a:rPr lang="en-US" sz="72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কর</a:t>
            </a:r>
            <a:r>
              <a:rPr lang="en-US" sz="72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7200" b="1" dirty="0">
              <a:ln w="28575"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c4005377742272315e792545a9c93d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039"/>
            <a:ext cx="9144000" cy="63879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807_1151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867400"/>
            <a:ext cx="91440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এই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ছবি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টা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থেকে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তোমাদের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ধারণা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কি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?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457200"/>
            <a:ext cx="7620000" cy="1066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আমাদের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আজকের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পাঠ্য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বিষয়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209800"/>
            <a:ext cx="7620000" cy="4114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প্রাথমিক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বিজ্ঞান</a:t>
            </a:r>
            <a:endParaRPr lang="en-US" sz="6000" b="1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পঞ্চম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শ্রেনি</a:t>
            </a:r>
            <a:endParaRPr lang="en-US" sz="6000" b="1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তৃতীয়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অধ্যায়</a:t>
            </a:r>
            <a:endParaRPr lang="en-US" sz="6000" b="1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(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পানির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জীবন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চক্র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)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457200"/>
            <a:ext cx="8458200" cy="1447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প্রথমেই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জানতে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হবে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পানির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জীবন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চক্র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বলতে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কি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বুঝায়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?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209800"/>
            <a:ext cx="8458200" cy="43434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প্রত্যেক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জীবের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জীবন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চক্র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আছে,ঠিক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একই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ভাবে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পানিরও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জীবনের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বিভিন্ন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ধাপ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আছে,এই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ধাপ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সমূহ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নিয়েই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পানির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জীবন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চক্র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Kozuka Gothic Pro B" pitchFamily="34" charset="-128"/>
                <a:ea typeface="Kozuka Gothic Pro B" pitchFamily="34" charset="-128"/>
              </a:rPr>
              <a:t>।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81000"/>
            <a:ext cx="2362200" cy="1676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মেঘ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876800" y="609600"/>
            <a:ext cx="2971800" cy="1524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ঘনীভবন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638800" y="3429000"/>
            <a:ext cx="3200400" cy="1371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বাষ্পীভবন</a:t>
            </a:r>
            <a:endParaRPr lang="en-US" sz="3600" b="1" dirty="0">
              <a:ln>
                <a:solidFill>
                  <a:srgbClr val="00FFFF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5105400"/>
            <a:ext cx="2133600" cy="1752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নদী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3200400"/>
            <a:ext cx="2286000" cy="1600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বৃষ্টি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Striped Right Arrow 6"/>
          <p:cNvSpPr/>
          <p:nvPr/>
        </p:nvSpPr>
        <p:spPr>
          <a:xfrm rot="19423601">
            <a:off x="5263817" y="4930600"/>
            <a:ext cx="826165" cy="548549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15685920">
            <a:off x="6156350" y="2454764"/>
            <a:ext cx="869902" cy="56247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11140154">
            <a:off x="4219187" y="834127"/>
            <a:ext cx="593855" cy="600093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6257589">
            <a:off x="1658023" y="2261824"/>
            <a:ext cx="716763" cy="581751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2602513">
            <a:off x="2330164" y="5108123"/>
            <a:ext cx="706998" cy="641824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19400" y="2133600"/>
            <a:ext cx="2895600" cy="2209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FFFF"/>
                </a:solidFill>
              </a:rPr>
              <a:t>পানির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</a:rPr>
              <a:t>জীবন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</a:rPr>
              <a:t>চক্র</a:t>
            </a:r>
            <a:endParaRPr lang="en-US" sz="32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803_1209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1865585" cy="4648200"/>
          </a:xfrm>
          <a:prstGeom prst="rect">
            <a:avLst/>
          </a:prstGeom>
        </p:spPr>
      </p:pic>
      <p:pic>
        <p:nvPicPr>
          <p:cNvPr id="4" name="Picture 3" descr="IMG_20200803_1209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524000"/>
            <a:ext cx="1758259" cy="3048000"/>
          </a:xfrm>
          <a:prstGeom prst="rect">
            <a:avLst/>
          </a:prstGeom>
        </p:spPr>
      </p:pic>
      <p:pic>
        <p:nvPicPr>
          <p:cNvPr id="5" name="Picture 4" descr="IMG_20200803_1209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981200"/>
            <a:ext cx="1447800" cy="27508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4876800"/>
            <a:ext cx="1600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কঠিন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200" y="4800600"/>
            <a:ext cx="1600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তরল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1800" y="4800600"/>
            <a:ext cx="2209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বায়বীয়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04800"/>
            <a:ext cx="9144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পানি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কয়টি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অবস্থায়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থাকতে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পারে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?</a:t>
            </a:r>
            <a:endParaRPr lang="en-US" sz="48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6019800"/>
            <a:ext cx="9144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পানি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জীবন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চক্রে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,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পানি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এই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তিনটি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অবস্থানে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বিচরণ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করে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।</a:t>
            </a:r>
            <a:endParaRPr lang="en-US" sz="2800" b="1" dirty="0">
              <a:ln>
                <a:solidFill>
                  <a:srgbClr val="FF0000"/>
                </a:solidFill>
              </a:ln>
              <a:blipFill>
                <a:blip r:embed="rId6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752600" y="2743200"/>
            <a:ext cx="1676400" cy="838200"/>
          </a:xfrm>
          <a:prstGeom prst="right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তাপ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05400" y="2667000"/>
            <a:ext cx="1676400" cy="838200"/>
          </a:xfrm>
          <a:prstGeom prst="right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তাপ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5029200" y="3657600"/>
            <a:ext cx="16764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তাপ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1600200" y="3581400"/>
            <a:ext cx="16764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তাপ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15200" y="3124200"/>
            <a:ext cx="1295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গ্যাস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0" grpId="0"/>
      <p:bldP spid="11" grpId="0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7973811" cy="4724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" y="228600"/>
            <a:ext cx="8915400" cy="1447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চল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ছবির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মাধ্যমে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“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পানি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চক্র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“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বুঝার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চেষ্টা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করি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Kozuka Gothic Pro B" pitchFamily="34" charset="-128"/>
                <a:ea typeface="Kozuka Gothic Pro B" pitchFamily="34" charset="-128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304800"/>
            <a:ext cx="9067800" cy="1828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বাষ্পীভবনঃ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তরল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থেকে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সরাসরি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বাষ্পে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পরিনত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হওয়াকে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বাষ্পীভবন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বলে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8382000" cy="4343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90800" y="3429000"/>
            <a:ext cx="3657600" cy="609600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বাষ্পীভবন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0" y="6019800"/>
            <a:ext cx="1524000" cy="381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সাগর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3200400"/>
            <a:ext cx="533400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002060"/>
                </a:solidFill>
              </a:rPr>
              <a:t>সূর্য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52400"/>
            <a:ext cx="9067800" cy="1828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ঘনীভবনঃ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বাষ্প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থেকে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তরলে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পরিনত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হওয়াকে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ঘনীভবন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বলে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Kozuka Gothic Pro B" pitchFamily="34" charset="-128"/>
                <a:ea typeface="Kozuka Gothic Pro B" pitchFamily="34" charset="-128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6" name="Picture 5" descr="download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2200"/>
            <a:ext cx="6400800" cy="42594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1067</TotalTime>
  <Words>169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Furkan Uddin</dc:creator>
  <cp:lastModifiedBy>Furkan Uddin</cp:lastModifiedBy>
  <cp:revision>46</cp:revision>
  <dcterms:created xsi:type="dcterms:W3CDTF">2020-07-31T02:39:15Z</dcterms:created>
  <dcterms:modified xsi:type="dcterms:W3CDTF">2020-08-09T14:59:57Z</dcterms:modified>
</cp:coreProperties>
</file>