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62" r:id="rId3"/>
    <p:sldId id="271" r:id="rId4"/>
    <p:sldId id="272" r:id="rId5"/>
    <p:sldId id="263" r:id="rId6"/>
    <p:sldId id="270" r:id="rId7"/>
    <p:sldId id="261" r:id="rId8"/>
    <p:sldId id="260" r:id="rId9"/>
    <p:sldId id="264" r:id="rId10"/>
    <p:sldId id="273" r:id="rId11"/>
    <p:sldId id="265" r:id="rId12"/>
    <p:sldId id="281" r:id="rId13"/>
    <p:sldId id="266" r:id="rId14"/>
    <p:sldId id="267" r:id="rId15"/>
    <p:sldId id="282" r:id="rId16"/>
    <p:sldId id="268" r:id="rId17"/>
    <p:sldId id="269" r:id="rId18"/>
    <p:sldId id="284" r:id="rId19"/>
    <p:sldId id="275" r:id="rId20"/>
    <p:sldId id="276" r:id="rId21"/>
    <p:sldId id="277" r:id="rId22"/>
    <p:sldId id="278" r:id="rId23"/>
    <p:sldId id="279" r:id="rId24"/>
    <p:sldId id="285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BCDF-9206-4246-9393-79FDB9577E3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4A3-92B0-48A6-90F5-2EF636A1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2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BCDF-9206-4246-9393-79FDB9577E3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4A3-92B0-48A6-90F5-2EF636A1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BCDF-9206-4246-9393-79FDB9577E3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4A3-92B0-48A6-90F5-2EF636A1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8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BCDF-9206-4246-9393-79FDB9577E3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4A3-92B0-48A6-90F5-2EF636A1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3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BCDF-9206-4246-9393-79FDB9577E3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4A3-92B0-48A6-90F5-2EF636A1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8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BCDF-9206-4246-9393-79FDB9577E3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4A3-92B0-48A6-90F5-2EF636A1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8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BCDF-9206-4246-9393-79FDB9577E3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4A3-92B0-48A6-90F5-2EF636A1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0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BCDF-9206-4246-9393-79FDB9577E3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4A3-92B0-48A6-90F5-2EF636A1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4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BCDF-9206-4246-9393-79FDB9577E3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4A3-92B0-48A6-90F5-2EF636A1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5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BCDF-9206-4246-9393-79FDB9577E3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4A3-92B0-48A6-90F5-2EF636A1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8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BCDF-9206-4246-9393-79FDB9577E3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4A3-92B0-48A6-90F5-2EF636A1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9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t="-7000" r="-1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BCDF-9206-4246-9393-79FDB9577E3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F4A3-92B0-48A6-90F5-2EF636A1F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471055"/>
            <a:ext cx="11277600" cy="57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401781"/>
            <a:ext cx="9531927" cy="48352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2436" y="5306291"/>
            <a:ext cx="9573491" cy="11083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হাম্বুরাব্বি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8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64" y="360218"/>
            <a:ext cx="11333018" cy="61375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নব্য-ব্যাবিলনীয়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হাম্বুরাব্বির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সংহতি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হুমকির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সম্মুখীন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এমতাবস্থায়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খ্রিস্টপূর্ব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অ্যাসিরীয়দের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খ্রিস্টপূর্ব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অ্যাসিরীয়দের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সামন্তরাজা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নেবুচাঁদনেজার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নব্য-ব্যাবিলনীয়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নেবুচাঁদনেজার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রক্ষার্থে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ঝুলন্ত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21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401782"/>
            <a:ext cx="11291456" cy="61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13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618" y="360220"/>
            <a:ext cx="11319164" cy="61791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ব্যাবিলনীদের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হাম্বুরাব্বী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হাম্বুরাব্বির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সংহিতা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হাম্বুরাব্বী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সংহতি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রক্ষার্থে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বিধিবদ্ধ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হাম্বুরাব্বীর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সংহিতা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হাম্বুরাব্বীর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৫৫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সংহিতা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সমকালিন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পারস্যের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সংকলনটি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২৮২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রাজনৈতিক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5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1055" y="360218"/>
            <a:ext cx="11333018" cy="6137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ব্যাবিলনীয়রাও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দেব-দেবীর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পুজা-অর্চনায়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মারডক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সূর্যদেবতার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মারুসহ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দেবদেবীর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অশ্ররীরী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প্রেতাত্তার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শক্তিতেও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সাহিত্যচর্চা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কিউনিফর্ম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কীলকাকার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সুমেরীয়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সাহিত্যচর্চা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1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636"/>
            <a:ext cx="11402291" cy="50707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457200" y="5486400"/>
            <a:ext cx="11402291" cy="10529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07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60218"/>
            <a:ext cx="11333018" cy="6165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চিলিৎসা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জ্যোতিশাস্ত্র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যথেস্ট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ওষুধের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জ্যোতিষশাস্ত্রে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রাশিচক্র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সম্বন্ধে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যথেস্ট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সম্বন্ধে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যুক্তিসংগত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বুৎপত্তি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জ্যোতিষিগণ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জলঘড়ি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সূর্যঘড়ির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বর্ষপঞ্জিকাকে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1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491" y="360219"/>
            <a:ext cx="11277600" cy="61929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স্তম্ভে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খ্রিস্টপূর্ব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চুনাপাথরের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স্তম্ভে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শ্মশ্রুমন্ডিত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নক্সাকৃত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হাম্বুরাব্বীকে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খোদিত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হাম্বুরাব্বীর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২৮২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নিখুঁত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বিন্যাস্তকৃত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খোদাই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অনবদ্য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8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3" y="293255"/>
            <a:ext cx="3269672" cy="4569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5" y="293255"/>
            <a:ext cx="3689051" cy="4569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9" y="293255"/>
            <a:ext cx="4279624" cy="4569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049" y="4862945"/>
            <a:ext cx="11303878" cy="15655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হাম্বুরাব্বী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rot="11028847">
            <a:off x="2247246" y="3580950"/>
            <a:ext cx="623454" cy="19724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6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46362"/>
            <a:ext cx="5680363" cy="13300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5680363" cy="49045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কিউনিফর্ম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3" y="346363"/>
            <a:ext cx="5680364" cy="62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7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346364"/>
            <a:ext cx="11333018" cy="928254"/>
          </a:xfr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শুভেচ্ছা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55" y="1274618"/>
            <a:ext cx="4170217" cy="5304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274618"/>
            <a:ext cx="2680855" cy="5304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1274618"/>
            <a:ext cx="4481943" cy="53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7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263236"/>
            <a:ext cx="11333016" cy="10945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খ-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1" y="1357746"/>
            <a:ext cx="11333018" cy="6234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81199"/>
            <a:ext cx="5624944" cy="4585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5" y="1981198"/>
            <a:ext cx="5680362" cy="45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7" y="387929"/>
            <a:ext cx="11346873" cy="12884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0" y="1676401"/>
            <a:ext cx="5818909" cy="4890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" y="1676400"/>
            <a:ext cx="5527963" cy="47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1579418"/>
            <a:ext cx="5278584" cy="5007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4" y="1565062"/>
            <a:ext cx="6137561" cy="5007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490" y="290945"/>
            <a:ext cx="11416145" cy="12741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036" y="346364"/>
            <a:ext cx="11194473" cy="61375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18654"/>
            <a:ext cx="11402290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346364"/>
            <a:ext cx="5547880" cy="6165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346364"/>
            <a:ext cx="5791200" cy="61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2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824" y="304800"/>
            <a:ext cx="11398539" cy="6324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401782"/>
            <a:ext cx="11222182" cy="607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4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274638"/>
            <a:ext cx="11333018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055" y="1417638"/>
            <a:ext cx="5874327" cy="5080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দিগ্রি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মহম্মদপুর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1417638"/>
            <a:ext cx="5458691" cy="50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6" y="274638"/>
            <a:ext cx="6040581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17638"/>
            <a:ext cx="6026727" cy="51632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৪৫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০৮-৩-২০২০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6" y="274637"/>
            <a:ext cx="5361709" cy="63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7" y="471055"/>
            <a:ext cx="11305309" cy="27986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পাঠশিরোনাম-প্রথম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পাঠ-২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08" y="3269674"/>
            <a:ext cx="11305309" cy="31726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পাঠ্যাংশ-ব্যাবিলনীয়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4" y="540327"/>
            <a:ext cx="11360727" cy="5721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১-ব্যাবিলনীয়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২-ব্যাবিলনের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ঝুলন্ত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৩-এই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হাম্বুরাব্বি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8" y="415635"/>
            <a:ext cx="11305309" cy="6109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সুমেরীয়দের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ধ্বংসস্তুপের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ইউফ্রেটিস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খ্রিস্টপূর্বাব্দে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ঐতিহাসিকগণ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আমোরাইট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মেসোপটেমিয়ার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কালক্রমে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তৎপরতায়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ব্যাবিলন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মেসোপটিমিয়ার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ছিলেন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হাম্বুরাব্বি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হাম্বুরাব্বি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৭ম অধ্যায় ফাতেমীয়দের পরিচয়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৭ম অধ্যায় ফাতেমীয়দের পরিচয়</Template>
  <TotalTime>454</TotalTime>
  <Words>774</Words>
  <Application>Microsoft Office PowerPoint</Application>
  <PresentationFormat>Widescreen</PresentationFormat>
  <Paragraphs>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NikoshBAN</vt:lpstr>
      <vt:lpstr>৭ম অধ্যায় ফাতেমীয়দের পরিচয়</vt:lpstr>
      <vt:lpstr>PowerPoint Presentation</vt:lpstr>
      <vt:lpstr>শুভেচ্ছা   স্বাগতম</vt:lpstr>
      <vt:lpstr>PowerPoint Presentation</vt:lpstr>
      <vt:lpstr>PowerPoint Presentation</vt:lpstr>
      <vt:lpstr>শিক্ষক পরিচিতি </vt:lpstr>
      <vt:lpstr>বিষয়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JAKIR-MAGURA</dc:creator>
  <cp:lastModifiedBy>Zakir</cp:lastModifiedBy>
  <cp:revision>52</cp:revision>
  <dcterms:created xsi:type="dcterms:W3CDTF">2020-07-08T09:48:00Z</dcterms:created>
  <dcterms:modified xsi:type="dcterms:W3CDTF">2020-08-09T02:39:14Z</dcterms:modified>
</cp:coreProperties>
</file>