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84" r:id="rId2"/>
    <p:sldMasterId id="2147483660" r:id="rId3"/>
    <p:sldMasterId id="2147483672" r:id="rId4"/>
    <p:sldMasterId id="2147483744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2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3A541-A4B7-424A-9AFA-4A9C106CB78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D1D25-16B1-4E5F-9008-B8A98DCE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65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DEC83-5182-415A-B46E-3CE4DB2440A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30063-A4A2-4909-8033-590B38A0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4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30063-A4A2-4909-8033-590B38A0E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4AF0-4E76-48B6-985D-E31EF1F14A93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E5-614C-46A1-AFF8-04BD67D4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0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66BB-1432-4074-A3AF-B1EBABE3F44D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E5-614C-46A1-AFF8-04BD67D4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1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1D44-BB9E-4790-B42C-0563983962CA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E5-614C-46A1-AFF8-04BD67D4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6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F764-CE21-44D8-87BD-C35989A3A613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FCE-74FC-4033-835A-20837564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71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7F91-0904-441B-A632-4F1A41C4747F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FCE-74FC-4033-835A-20837564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1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D787-F7AB-4C5F-B734-221A33EE34C3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FCE-74FC-4033-835A-20837564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4AB8-5C3C-4B63-A18C-D2DD0ECC54A0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FCE-74FC-4033-835A-20837564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7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A942-19A6-4064-B2F0-D65C437BD072}" type="datetime1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FCE-74FC-4033-835A-20837564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E3A9-9C5A-41E0-92B6-ACD4BEF55F02}" type="datetime1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FCE-74FC-4033-835A-20837564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11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3B0-41DF-4851-AFDF-C79092D195BF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FCE-74FC-4033-835A-20837564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84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EE76-D304-4C4E-A4E4-EBBD034CF665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FCE-74FC-4033-835A-20837564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BB88-B59C-437D-8D7E-D08132DD6BF8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E5-614C-46A1-AFF8-04BD67D4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85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BE84-EFC8-4C74-96D1-047B473022CE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FCE-74FC-4033-835A-20837564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A566-006D-4A43-BB11-6F200FEFAC35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FCE-74FC-4033-835A-20837564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88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5D11-903F-4B28-87DD-3DE9E72F7C4C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FCE-74FC-4033-835A-20837564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99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B26-D8E9-4050-ACD2-F23D655223B4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1F03-A74D-4A5F-B773-981A7858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21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F1FD-CBEC-4C12-9C7E-875269A775B7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1F03-A74D-4A5F-B773-981A7858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2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7D3D-FEE0-46F8-8A67-199D62738630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1F03-A74D-4A5F-B773-981A7858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84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CB6D-EA3B-42FB-AF9C-A0C976C4B787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1F03-A74D-4A5F-B773-981A7858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6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971F-AAE6-45E2-944E-CC4E1DE1A02F}" type="datetime1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1F03-A74D-4A5F-B773-981A7858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99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64F-A0B4-40CA-B3AF-74EF27708AE7}" type="datetime1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1F03-A74D-4A5F-B773-981A7858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67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1DB4-10AF-4171-8287-21EC85B9BDB2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1F03-A74D-4A5F-B773-981A7858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4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68C9-317C-4D88-AB39-9159E64F655C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E5-614C-46A1-AFF8-04BD67D4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2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7ED3-21D3-4F53-8D67-C5948C388CA2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1F03-A74D-4A5F-B773-981A7858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70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295C-F4A5-4ED1-B92D-584C336679E0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1F03-A74D-4A5F-B773-981A7858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8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8C95-EB58-44D9-A719-CA010C0A8FE1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1F03-A74D-4A5F-B773-981A7858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D6EE-4020-42B6-A68C-3A42D1FB802C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1F03-A74D-4A5F-B773-981A7858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33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FE55-AFD1-4341-B3FA-583E42686510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E03-E749-4BA4-AC33-CB1AA817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09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869D-36A0-420E-95CA-0A8FE33B223F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E03-E749-4BA4-AC33-CB1AA817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29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AE38-D160-42CB-AE5C-F55EE9ABE1FA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E03-E749-4BA4-AC33-CB1AA817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2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9569-0DB6-4F2A-82B9-1D41C5CD0554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E03-E749-4BA4-AC33-CB1AA817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78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466-2222-409F-843C-72B22AF6694E}" type="datetime1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E03-E749-4BA4-AC33-CB1AA817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68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7B35-F1F9-4E2F-B80D-6A418BA3A022}" type="datetime1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E03-E749-4BA4-AC33-CB1AA817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9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618B-1196-46F3-A761-72BCBD716A31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E5-614C-46A1-AFF8-04BD67D4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35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4BB1-6DA4-4538-9813-667A43A2904F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E03-E749-4BA4-AC33-CB1AA817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1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E841-297A-46C4-A519-321DA98389D9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E03-E749-4BA4-AC33-CB1AA817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20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3A6B-36AC-46FE-9DAA-57C41C87FEB2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E03-E749-4BA4-AC33-CB1AA817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82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AC91-DD68-42C9-9E0C-3279FC9A9985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E03-E749-4BA4-AC33-CB1AA817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47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4B51-A200-434E-B46D-53C16467CE26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E03-E749-4BA4-AC33-CB1AA817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09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41DBC13-8989-4778-9AB1-5A0CE61F1FE3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C6B1E696-9F65-4017-8628-C51C9F9A869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68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B286-6B21-44DD-A2CE-7C584401D831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E696-9F65-4017-8628-C51C9F9A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71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BE4B7D-B430-4BCC-A514-7316ABC70521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6B1E696-9F65-4017-8628-C51C9F9A869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105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6F8-364D-48DC-A939-B7C882D64AE2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E696-9F65-4017-8628-C51C9F9A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29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B2BE-1CA4-4439-A398-9D2641501E61}" type="datetime1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E696-9F65-4017-8628-C51C9F9A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CC1F-B3E7-4257-A763-043C13FD6676}" type="datetime1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E5-614C-46A1-AFF8-04BD67D4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933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CC42-DFDC-44A3-8D78-F7C8516B5C62}" type="datetime1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E696-9F65-4017-8628-C51C9F9A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7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EFEC-95E5-4995-8B6C-A00AABB4CD03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Feathers"/>
          <p:cNvGrpSpPr/>
          <p:nvPr userDrawn="1"/>
        </p:nvGrpSpPr>
        <p:grpSpPr>
          <a:xfrm>
            <a:off x="400714" y="362425"/>
            <a:ext cx="2656385" cy="6204388"/>
            <a:chOff x="400714" y="362425"/>
            <a:chExt cx="3495979" cy="6204388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10" name="Frame 9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245"/>
            </a:avLst>
          </a:prstGeom>
          <a:gradFill>
            <a:gsLst>
              <a:gs pos="0">
                <a:srgbClr val="FF0000"/>
              </a:gs>
              <a:gs pos="31000">
                <a:srgbClr val="FFC000"/>
              </a:gs>
              <a:gs pos="62000">
                <a:srgbClr val="FFFF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 title="Feathers"/>
          <p:cNvGrpSpPr/>
          <p:nvPr userDrawn="1"/>
        </p:nvGrpSpPr>
        <p:grpSpPr>
          <a:xfrm rot="21266128" flipH="1">
            <a:off x="9543991" y="215741"/>
            <a:ext cx="2014588" cy="6204388"/>
            <a:chOff x="400714" y="362425"/>
            <a:chExt cx="3495979" cy="6204388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37738552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4108A0F-D1D3-41B7-9FFB-F7A2964DD229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C6B1E696-9F65-4017-8628-C51C9F9A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7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5602404-66E4-4B6C-B52A-7544E6190C1F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C6B1E696-9F65-4017-8628-C51C9F9A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82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ACE3-F7B7-404D-AE7F-3C4A9BB81002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E696-9F65-4017-8628-C51C9F9A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90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CF796C3-BF2E-41E5-B013-F1AB82D3DA02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C6B1E696-9F65-4017-8628-C51C9F9A869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38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05F3-1C13-45D8-B1C1-CDEE7DD3C422}" type="datetime1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E5-614C-46A1-AFF8-04BD67D4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DC2E-7E82-4DA8-A053-5627EF3AC52C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E5-614C-46A1-AFF8-04BD67D4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8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404-E1EC-49C1-B6D5-9A0D7C5092A4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E5-614C-46A1-AFF8-04BD67D4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8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944A-92D4-4577-A100-585974DCF72E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E5-614C-46A1-AFF8-04BD67D4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1491-D087-41E0-9660-5DF8CC09B7EB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1DE5-614C-46A1-AFF8-04BD67D4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2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1684-1183-427D-82C4-802E607DC947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0BFCE-74FC-4033-835A-20837564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7785-3178-4A0B-BB86-81BD6BD8857F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91F03-A74D-4A5F-B773-981A78583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5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F980-BB9D-4526-A833-06F47DB7FA5F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5E03-E749-4BA4-AC33-CB1AA817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2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108C572-1926-489A-A0F3-24AA29270B37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RINA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E9A1DE5-614C-46A1-AFF8-04BD67D416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335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7.jpg"/><Relationship Id="rId4" Type="http://schemas.openxmlformats.org/officeDocument/2006/relationships/hyperlink" Target="http://lilstarrz09.blogspot.com/2011/11/when-beauty-fades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jpg"/><Relationship Id="rId4" Type="http://schemas.openxmlformats.org/officeDocument/2006/relationships/hyperlink" Target="https://pixabay.com/en/red-roses-rose-rose-garden-883509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2" y="406400"/>
            <a:ext cx="11397117" cy="6016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7512" y="3751944"/>
            <a:ext cx="11397117" cy="2670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  <a:p>
            <a:pPr algn="ctr"/>
            <a:r>
              <a:rPr lang="bn-IN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D547-C6C1-4086-B78D-BF0350CF3460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52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2" y="264968"/>
            <a:ext cx="10923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 বইয়ের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৫৮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খোল।আমার সাথে পড়</a:t>
            </a:r>
            <a:endParaRPr lang="en-US" sz="4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1045592"/>
            <a:ext cx="11181757" cy="525102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209E-2682-40F5-A5A9-2DC573D8B073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7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0" y="2679178"/>
            <a:ext cx="2960915" cy="283028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80114" y="435428"/>
            <a:ext cx="4426857" cy="12482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8285" y="2525485"/>
            <a:ext cx="8365986" cy="740228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তিনটি  ফুলের নাম  খাতায় লিখ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D167-848F-4829-9418-6DFF77BFD3D1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38285" y="3773713"/>
            <a:ext cx="8365986" cy="1465943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6270" y="435428"/>
            <a:ext cx="2467429" cy="2272779"/>
            <a:chOff x="466270" y="3678077"/>
            <a:chExt cx="2467429" cy="2272779"/>
          </a:xfrm>
        </p:grpSpPr>
        <p:sp>
          <p:nvSpPr>
            <p:cNvPr id="10" name="24-Point Star 9"/>
            <p:cNvSpPr/>
            <p:nvPr/>
          </p:nvSpPr>
          <p:spPr>
            <a:xfrm>
              <a:off x="466270" y="3678077"/>
              <a:ext cx="2467429" cy="2272779"/>
            </a:xfrm>
            <a:prstGeom prst="star24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24-Point Star 10"/>
            <p:cNvSpPr/>
            <p:nvPr/>
          </p:nvSpPr>
          <p:spPr>
            <a:xfrm>
              <a:off x="691240" y="3895790"/>
              <a:ext cx="2017488" cy="2055066"/>
            </a:xfrm>
            <a:prstGeom prst="star24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24-Point Star 11"/>
            <p:cNvSpPr/>
            <p:nvPr/>
          </p:nvSpPr>
          <p:spPr>
            <a:xfrm>
              <a:off x="899886" y="4180114"/>
              <a:ext cx="1698171" cy="1494972"/>
            </a:xfrm>
            <a:prstGeom prst="star24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24-Point Star 12"/>
            <p:cNvSpPr/>
            <p:nvPr/>
          </p:nvSpPr>
          <p:spPr>
            <a:xfrm>
              <a:off x="1128939" y="4313722"/>
              <a:ext cx="1240064" cy="1219202"/>
            </a:xfrm>
            <a:prstGeom prst="star24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466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5657" y="551544"/>
            <a:ext cx="476068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3" y="1922235"/>
            <a:ext cx="2924175" cy="15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FA0D4-77AF-46CA-B923-E44F1C08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35284" y="1922236"/>
            <a:ext cx="2852943" cy="156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60" y="1826985"/>
            <a:ext cx="2609850" cy="175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6F2E2-18E1-4E84-A51A-7059FB2705C9}"/>
              </a:ext>
            </a:extLst>
          </p:cNvPr>
          <p:cNvSpPr txBox="1"/>
          <p:nvPr/>
        </p:nvSpPr>
        <p:spPr>
          <a:xfrm>
            <a:off x="577693" y="4356463"/>
            <a:ext cx="11036614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as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1E9D-F17B-4051-8E5F-12058FB1F773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8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925228A-A780-42D7-81C0-FC833EFE8F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" y="333830"/>
            <a:ext cx="11495315" cy="6183084"/>
          </a:xfrm>
          <a:prstGeom prst="rect">
            <a:avLst/>
          </a:prstGeom>
          <a:solidFill>
            <a:schemeClr val="accent4"/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56F2E2-18E1-4E84-A51A-7059FB2705C9}"/>
              </a:ext>
            </a:extLst>
          </p:cNvPr>
          <p:cNvSpPr txBox="1"/>
          <p:nvPr/>
        </p:nvSpPr>
        <p:spPr>
          <a:xfrm>
            <a:off x="3579080" y="355133"/>
            <a:ext cx="8250064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৫৮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7F419EF7-CAC3-45E8-9ECB-68B19F42F37F}"/>
              </a:ext>
            </a:extLst>
          </p:cNvPr>
          <p:cNvSpPr/>
          <p:nvPr/>
        </p:nvSpPr>
        <p:spPr>
          <a:xfrm>
            <a:off x="333829" y="355603"/>
            <a:ext cx="3245250" cy="1456267"/>
          </a:xfrm>
          <a:prstGeom prst="roundRect">
            <a:avLst/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CB3D-9B12-4165-9742-6AECDD06D29A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9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3314" y="348343"/>
            <a:ext cx="3788228" cy="1436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785257"/>
            <a:ext cx="8723086" cy="162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বাগানে কি কি ফুলের গাছ আছে?</a:t>
            </a:r>
          </a:p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জবা ফুলের রং কি?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541486"/>
            <a:ext cx="9419771" cy="2699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গোলাপ, গাঁদা, জবা ফুলের গাছ আছে।</a:t>
            </a:r>
          </a:p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জবা ফুলের রং লাল।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AB77-18E7-4D80-8302-129BDD7AA4A7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4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2572" y="0"/>
            <a:ext cx="5733142" cy="191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73D4-A4AB-4747-AE73-2B0AA3A73806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66" y="390801"/>
            <a:ext cx="5905814" cy="5905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9143" y="638627"/>
            <a:ext cx="3730172" cy="63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577693" y="4992914"/>
            <a:ext cx="10993071" cy="130370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পাঠ্যাংশটি  ভাল ভাবে পড়বে এবং  তোমাদের বাড়িতে কি কি ফুলের গাছ আছে তা তোমরা খাতায় লিখে নিয়ে আসবে।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9696">
            <a:off x="811395" y="1496051"/>
            <a:ext cx="5016771" cy="2604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048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EFEC-95E5-4995-8B6C-A00AABB4CD03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98870"/>
            <a:ext cx="11094671" cy="56977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5767386" y="4339771"/>
            <a:ext cx="2214788" cy="69668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2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93029" y="667657"/>
            <a:ext cx="4005943" cy="92891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5029" y="1886855"/>
            <a:ext cx="7895771" cy="3512457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আঞ্জুমনোয়ারা খাতুন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ধাউরারকুটি মন্ডল পারা সরকারি প্রাথমিক বিদ্যালয়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০১৭৪০-৪৭১৫৪৭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rsrina1987@gamil.com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2171" y="1930397"/>
            <a:ext cx="2801257" cy="346891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BE72-52EA-4490-A4A7-1F0C4B450875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5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0743" y="1973943"/>
            <a:ext cx="8650515" cy="42962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শ্রেণীঃপ্রথম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বিষয়ঃআমার বাংলা বই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শিরোনামঃরুবির বাগান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রুবির-----জবার রং লাল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03486" y="667657"/>
            <a:ext cx="3585028" cy="986972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</a:p>
          <a:p>
            <a:pPr algn="ctr"/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51CE-FEA9-4B0A-9F29-D05EF838500E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3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92915" y="2293257"/>
            <a:ext cx="3686628" cy="1944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১.১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35314" y="754743"/>
            <a:ext cx="3323771" cy="1045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3886" y="1799772"/>
            <a:ext cx="8389257" cy="445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মনোযোগ সহকারে শুনবে;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শুদ্ধভাবে বলতে ও পড়তে পারবে;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বিষয়বস্তু বলতে পারবে 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ভিবিন্ন ফুলের নাম ও রঙের নাম বলতে ও লিখতে  পারবে।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BF66-8A56-4CA9-B162-DB17E6329A2B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0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3" y="406400"/>
            <a:ext cx="11495315" cy="4727317"/>
          </a:xfrm>
          <a:prstGeom prst="rect">
            <a:avLst/>
          </a:prstGeom>
          <a:solidFill>
            <a:srgbClr val="FF000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204686" y="5428343"/>
            <a:ext cx="10290628" cy="100148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ছবি দেখি, ছবিটি দেখে তোমরা কি বুঝলে।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F06F-6B14-40CA-BF59-E3C6C5BC6625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1609924"/>
            <a:ext cx="8035017" cy="4686691"/>
          </a:xfrm>
          <a:prstGeom prst="rect">
            <a:avLst/>
          </a:prstGeom>
          <a:solidFill>
            <a:srgbClr val="FF000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744685" y="509422"/>
            <a:ext cx="5820229" cy="5925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হচ্ছে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61070" y="2522900"/>
            <a:ext cx="2935765" cy="26270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রুবির বাগান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AD90-FE78-405A-9FEB-51715CF34AA9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6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5120" y="5600246"/>
            <a:ext cx="10438594" cy="696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রুবির একটি  বাগান আছে। সেখানে নানা রকম ফুলের গাছ 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CE33-52C6-4B89-B208-6EEE5958673F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55120" y="787233"/>
            <a:ext cx="11236880" cy="4447888"/>
            <a:chOff x="647018" y="1021729"/>
            <a:chExt cx="11236880" cy="44478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7537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06"/>
            <a:stretch/>
          </p:blipFill>
          <p:spPr>
            <a:xfrm>
              <a:off x="647018" y="1068523"/>
              <a:ext cx="7954056" cy="4401094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7" name="Oval Callout 6"/>
            <p:cNvSpPr/>
            <p:nvPr/>
          </p:nvSpPr>
          <p:spPr>
            <a:xfrm rot="1581564">
              <a:off x="8462602" y="1021729"/>
              <a:ext cx="3421296" cy="1640114"/>
            </a:xfrm>
            <a:prstGeom prst="wedgeEllipseCallout">
              <a:avLst>
                <a:gd name="adj1" fmla="val -14330"/>
                <a:gd name="adj2" fmla="val 13164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ছবিটি দেখ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8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C930E-93D9-4EC5-9222-36F25CB25C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3484" y="589821"/>
            <a:ext cx="5558971" cy="4161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56" y="589821"/>
            <a:ext cx="5413828" cy="41610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027" y="4881470"/>
            <a:ext cx="11538857" cy="1545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একদিকে লাল গোলাপের সারি।আরেক দিকে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হলুদ গাঁদার গাছ।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7A43-4922-46CE-9180-E10A4898468B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6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9" y="435429"/>
            <a:ext cx="6820354" cy="43252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1771" y="5471885"/>
            <a:ext cx="8432800" cy="537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পাশে আছে জবা ফুলের ঝোপ। জবার রং লাল।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86913" y="435429"/>
            <a:ext cx="3875316" cy="4165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7C9B-FA92-44E7-83D4-F956DFC7267E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3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309</Words>
  <Application>Microsoft Office PowerPoint</Application>
  <PresentationFormat>Widescreen</PresentationFormat>
  <Paragraphs>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Century Schoolbook</vt:lpstr>
      <vt:lpstr>Corbel</vt:lpstr>
      <vt:lpstr>NikoshBAN</vt:lpstr>
      <vt:lpstr>Times New Roman</vt:lpstr>
      <vt:lpstr>Vrinda</vt:lpstr>
      <vt:lpstr>Wingdings</vt:lpstr>
      <vt:lpstr>3_Custom Design</vt:lpstr>
      <vt:lpstr>2_Custom Design</vt:lpstr>
      <vt:lpstr>Custom Design</vt:lpstr>
      <vt:lpstr>1_Custom Design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MONDAL PARA GPS</dc:creator>
  <cp:lastModifiedBy>MONDAL PARA GPS</cp:lastModifiedBy>
  <cp:revision>55</cp:revision>
  <dcterms:created xsi:type="dcterms:W3CDTF">2020-07-21T19:27:40Z</dcterms:created>
  <dcterms:modified xsi:type="dcterms:W3CDTF">2020-08-08T18:32:11Z</dcterms:modified>
</cp:coreProperties>
</file>