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65" r:id="rId2"/>
    <p:sldId id="266" r:id="rId3"/>
    <p:sldId id="268" r:id="rId4"/>
    <p:sldId id="285" r:id="rId5"/>
    <p:sldId id="269" r:id="rId6"/>
    <p:sldId id="270" r:id="rId7"/>
    <p:sldId id="271" r:id="rId8"/>
    <p:sldId id="267" r:id="rId9"/>
    <p:sldId id="257" r:id="rId10"/>
    <p:sldId id="28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54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3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31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26FB-8371-4CA6-A7B6-03D3395E2FF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9BDF75-73B1-4323-AE4A-91F14A5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481" y="518984"/>
            <a:ext cx="344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u="sng" dirty="0" smtClean="0">
                <a:solidFill>
                  <a:srgbClr val="0070C0"/>
                </a:solidFill>
              </a:rPr>
              <a:t>স্বাগতম</a:t>
            </a:r>
            <a:endParaRPr lang="en-US" sz="66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5" y="1952368"/>
            <a:ext cx="7692049" cy="3966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15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318392"/>
            <a:ext cx="4396095" cy="553057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-731521" y="1514017"/>
            <a:ext cx="7040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পৃষ্ঠা বের করো: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লাল রঙের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বাম দিকের 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ঠিক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যায়গায়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2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65" y="2557714"/>
            <a:ext cx="641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646" y="1234275"/>
            <a:ext cx="4302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থে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4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4.81481E-6 L 4.79167E-6 -0.07222 " pathEditMode="relative" rAng="0" ptsTypes="AA">
                                      <p:cBhvr>
                                        <p:cTn id="1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442" y="1303939"/>
            <a:ext cx="58714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মরিয়মনগর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রঙ্গুনিয়া,চট্টগ্রাম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mostafa.ctg75@gmail.com</a:t>
            </a:r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2834" y="195943"/>
            <a:ext cx="4349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16578" y="1303935"/>
            <a:ext cx="3260557" cy="39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5382" y="553220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b="1" i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800" b="1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endParaRPr lang="bn-IN" sz="4800" b="1" i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 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প্রথম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 :   বাংলা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   :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 </a:t>
            </a:r>
            <a:endParaRPr lang="b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পৃষ্ঠা: ১৭</a:t>
            </a:r>
          </a:p>
        </p:txBody>
      </p:sp>
    </p:spTree>
    <p:extLst>
      <p:ext uri="{BB962C8B-B14F-4D97-AF65-F5344CB8AC3E}">
        <p14:creationId xmlns:p14="http://schemas.microsoft.com/office/powerpoint/2010/main" val="20604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5428" y="2651760"/>
            <a:ext cx="465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5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66" y="418012"/>
            <a:ext cx="5316582" cy="5316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6044531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অজ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9" y="531223"/>
            <a:ext cx="6648995" cy="4432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9566" y="5538651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</a:rPr>
              <a:t>আতা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21" y="1110344"/>
            <a:ext cx="7875034" cy="2756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4998" y="4702630"/>
            <a:ext cx="191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ইলিশ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096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3230" y="1956751"/>
            <a:ext cx="6949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33230" y="967026"/>
            <a:ext cx="413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800" b="1" i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4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427890" y="1592317"/>
            <a:ext cx="7336219" cy="4541083"/>
            <a:chOff x="2427890" y="1592317"/>
            <a:chExt cx="7336219" cy="4541083"/>
          </a:xfrm>
        </p:grpSpPr>
        <p:grpSp>
          <p:nvGrpSpPr>
            <p:cNvPr id="29" name="Group 28"/>
            <p:cNvGrpSpPr/>
            <p:nvPr/>
          </p:nvGrpSpPr>
          <p:grpSpPr>
            <a:xfrm>
              <a:off x="2427890" y="1592317"/>
              <a:ext cx="7330965" cy="1495267"/>
              <a:chOff x="2427890" y="1592317"/>
              <a:chExt cx="7330965" cy="149526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427890" y="1592317"/>
                <a:ext cx="7330965" cy="1495267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>
                <a:off x="4256690" y="1593011"/>
                <a:ext cx="1" cy="1494573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2"/>
              </p:cNvCxnSpPr>
              <p:nvPr/>
            </p:nvCxnSpPr>
            <p:spPr>
              <a:xfrm flipH="1">
                <a:off x="6093373" y="1608083"/>
                <a:ext cx="2627" cy="1479501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935310" y="1601671"/>
                <a:ext cx="0" cy="1485913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358091" y="3126999"/>
              <a:ext cx="5477152" cy="1496002"/>
              <a:chOff x="2427890" y="1592317"/>
              <a:chExt cx="7330965" cy="149600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427890" y="1592317"/>
                <a:ext cx="7330965" cy="1495267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4847439" y="1608818"/>
                <a:ext cx="2627" cy="1479501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294884" y="1601671"/>
                <a:ext cx="0" cy="1485913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433144" y="4638133"/>
              <a:ext cx="7330965" cy="1495267"/>
              <a:chOff x="2427890" y="1592317"/>
              <a:chExt cx="7330965" cy="149526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27890" y="1592317"/>
                <a:ext cx="7330965" cy="1495267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4256690" y="1593011"/>
                <a:ext cx="1" cy="1494573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2" idx="2"/>
              </p:cNvCxnSpPr>
              <p:nvPr/>
            </p:nvCxnSpPr>
            <p:spPr>
              <a:xfrm flipH="1">
                <a:off x="6093373" y="1608083"/>
                <a:ext cx="2627" cy="1479501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935310" y="1601671"/>
                <a:ext cx="0" cy="1485913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2612065" y="1346406"/>
            <a:ext cx="1463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648" y="1356942"/>
            <a:ext cx="16428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3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762" y="1356942"/>
            <a:ext cx="11917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4676" y="1404954"/>
            <a:ext cx="1521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4389" y="2974845"/>
            <a:ext cx="2042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13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478" y="2973513"/>
            <a:ext cx="14154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1314" y="4374962"/>
            <a:ext cx="11608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4672" y="4471325"/>
            <a:ext cx="14154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US" sz="13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2509" y="4422462"/>
            <a:ext cx="1222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4423" y="4523259"/>
            <a:ext cx="10962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3907" y="2863310"/>
            <a:ext cx="1048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900" y="305640"/>
            <a:ext cx="76344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স্বরবর্ণ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 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ও পড়ি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2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7.40741E-7 L -2.5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3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11111E-6 L -3.125E-6 -0.07222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8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97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Harun-Or Rashid</dc:creator>
  <cp:lastModifiedBy>DELL</cp:lastModifiedBy>
  <cp:revision>88</cp:revision>
  <dcterms:created xsi:type="dcterms:W3CDTF">2018-06-05T18:38:03Z</dcterms:created>
  <dcterms:modified xsi:type="dcterms:W3CDTF">2020-12-01T15:28:49Z</dcterms:modified>
</cp:coreProperties>
</file>