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2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61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8600"/>
            <a:ext cx="6629400" cy="1600200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124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D:\PICTURE\FLOWER\11045306_1557211031201590_462033029107106569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640080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90600"/>
            <a:ext cx="17526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মেয়াদি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29400" y="990600"/>
            <a:ext cx="18288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স্বল্পমেয়াদি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667000"/>
            <a:ext cx="18288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নিয়মিত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4267200"/>
            <a:ext cx="190500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590800"/>
            <a:ext cx="17526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অনিয়মিত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343400"/>
            <a:ext cx="18288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124200" y="990600"/>
            <a:ext cx="2667000" cy="762000"/>
          </a:xfrm>
          <a:prstGeom prst="ellipse">
            <a:avLst/>
          </a:prstGeom>
          <a:solidFill>
            <a:srgbClr val="00B05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ভোগ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76600" y="2514600"/>
            <a:ext cx="2514600" cy="990600"/>
          </a:xfrm>
          <a:prstGeom prst="ellipse">
            <a:avLst/>
          </a:prstGeom>
          <a:solidFill>
            <a:srgbClr val="00B05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পুনরাবৃত্তি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সংখা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76600" y="4267200"/>
            <a:ext cx="2590800" cy="8382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943600" y="1219200"/>
            <a:ext cx="3810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5943600" y="2895600"/>
            <a:ext cx="457200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019800" y="4495800"/>
            <a:ext cx="457200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2362200" y="1295400"/>
            <a:ext cx="5334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2590800" y="2819400"/>
            <a:ext cx="5334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2514600" y="4572000"/>
            <a:ext cx="5334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4191000"/>
          </a:xfr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নিমোক্ত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লেনদেনসমুহকে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১।আসবাবপত্র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-৫০,০০০টাকা।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২।মনিহারি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-২,০০০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৩।ব্যাংক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-৪০,০০০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৪।পন্য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-১০,০০০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৫।বাড়ি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-৪,০০০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914400"/>
            <a:ext cx="76962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(সময়-৮মিনিট)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1"/>
            <a:ext cx="6400800" cy="1295399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১।মূলধন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২।মুনাফা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133599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chemeClr val="tx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124200"/>
            <a:ext cx="7620000" cy="2514600"/>
          </a:xfrm>
          <a:solidFill>
            <a:schemeClr val="tx1">
              <a:lumMod val="95000"/>
              <a:lumOff val="5000"/>
            </a:schemeClr>
          </a:solidFill>
          <a:ln w="38100">
            <a:solidFill>
              <a:srgbClr val="FFFF00"/>
            </a:solidFill>
          </a:ln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৬টি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৬টি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6477000" cy="1600199"/>
          </a:xfr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D:\PICTURE\FLOWER\FLOWER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667000"/>
            <a:ext cx="6400800" cy="2971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76962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2286000"/>
            <a:ext cx="3657600" cy="3276600"/>
          </a:xfrm>
          <a:prstGeom prst="rect">
            <a:avLst/>
          </a:prstGeom>
          <a:solidFill>
            <a:schemeClr val="bg2">
              <a:lumMod val="2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শ্রেনিঃ৯ম-১০ম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বিষয়ঃহিসাব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অধ্যায়ঃ৪র্থ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286000"/>
            <a:ext cx="3657600" cy="3276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মোঃআবদুছ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ছালাম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বরকইট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চান্দিনা,কুমিল্লা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ITRCA\Download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3200400" cy="1600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2" name="Picture 2" descr="C:\Users\UITRCA\Downloads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8600"/>
            <a:ext cx="3124200" cy="15906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3" name="Picture 2" descr="C:\Users\UITRCA\Downloads\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667000"/>
            <a:ext cx="2971800" cy="20574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  <p:pic>
        <p:nvPicPr>
          <p:cNvPr id="5" name="Picture 4" descr="Conion-Fan-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2667000"/>
            <a:ext cx="3048000" cy="205740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133600" y="5715000"/>
            <a:ext cx="4495800" cy="762000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1981200"/>
            <a:ext cx="6324600" cy="533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প্রাইভেট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মেয়াদি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অনিয়মিত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4876800"/>
            <a:ext cx="6400800" cy="609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সিলিং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ফ্যান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মেয়াদি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অনিয়মিত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ITRCA\Download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3581400" cy="3657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" name="Picture 2" descr="C:\Users\UITRCA\Downloads\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33400"/>
            <a:ext cx="3162300" cy="3657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057400" y="5791200"/>
            <a:ext cx="4648200" cy="6858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4572000"/>
            <a:ext cx="6172200" cy="914400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ডিম,খাতা,কলম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সল্প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মেয়াদি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3428999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 algn="l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--------------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১।মূলধন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৩।মূলধন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ster-Salam\Downloads\s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3124200" cy="1905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" name="Picture 2" descr="C:\Users\Master-Salam\Downloads\s-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1"/>
            <a:ext cx="3429000" cy="1904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3" name="Picture 2" descr="C:\Users\Master-Salam\Downloads\s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505201"/>
            <a:ext cx="3276600" cy="182879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4" name="Picture 2" descr="C:\Users\Master-Salam\Downloads\s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581400"/>
            <a:ext cx="3429000" cy="17526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971800" y="2895600"/>
            <a:ext cx="3200400" cy="533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6096000"/>
            <a:ext cx="3429000" cy="609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286000"/>
            <a:ext cx="2057400" cy="533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2286000"/>
            <a:ext cx="1981200" cy="533400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5486400"/>
            <a:ext cx="1981200" cy="5334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ভূট্টা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5486400"/>
            <a:ext cx="1981200" cy="5334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কাপড়ের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দোকান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1"/>
            <a:ext cx="6629400" cy="2362199"/>
          </a:xfrm>
          <a:blipFill>
            <a:blip r:embed="rId2"/>
            <a:tile tx="0" ty="0" sx="100000" sy="100000" flip="none" algn="tl"/>
          </a:blip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(সময়-৫মিনিট)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553200" cy="2057400"/>
          </a:xfrm>
          <a:solidFill>
            <a:schemeClr val="tx1">
              <a:lumMod val="95000"/>
              <a:lumOff val="5000"/>
            </a:schemeClr>
          </a:solidFill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১।মূলধন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২।মুনাফা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2057399"/>
          </a:xfr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দীর্ঘমেয়াদি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যায়,যার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অপেক্ষাকৃত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সংঘটিতহয়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3581400"/>
            <a:ext cx="7772400" cy="2057399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সকল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লেনদেন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হতে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ea typeface="+mj-ea"/>
                <a:cs typeface="NikoshBAN" pitchFamily="2" charset="0"/>
              </a:rPr>
              <a:t>স্বল্প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মেয়াদি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সুবিধা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পাওয়া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যায়,যার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টাকার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অংক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অপেক্ষাকৃত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ছোট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এবং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লেনদেন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নিয়মিত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সংঘটিতহয়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,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তাকে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মুনাফা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জাতীয়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লেনদেন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বলে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205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 </vt:lpstr>
      <vt:lpstr>Slide 2</vt:lpstr>
      <vt:lpstr>Slide 3</vt:lpstr>
      <vt:lpstr>Slide 4</vt:lpstr>
      <vt:lpstr>মূলধন ও মুনাফা জাতীয় লেনদেন</vt:lpstr>
      <vt:lpstr>এই পাঠ শেষে শিক্ষার্থীরা-------------- ১।মূলধন জাতীয় ও মুনাফা জাতীয় লেনদেন কি বলতে পারবে। ২। মূলধন জাতীয় ও মুনাফা জাতীয় লেনদেন সনাক্ত করতে পারবে। ৩।মূলধন জাতীয় ও মুনাফা জাতীয় লেনদেনের বৈশিষ্ট্য ব্যাখ্যা করতে পারবে।</vt:lpstr>
      <vt:lpstr>Slide 7</vt:lpstr>
      <vt:lpstr>একক কাজ (সময়-৫মিনিট)</vt:lpstr>
      <vt:lpstr>যে সকল লেনদেন হতে দীর্ঘমেয়াদি (১ বছরের অধিক) সুবিধা পাওয়া যায়,যার টাকার অংক অপেক্ষাকৃত বড় এবং লেনদেন নিয়মিত সংঘটিতহয় না ,তাকে মূলধন জাতীয় লেনদেন বলে।</vt:lpstr>
      <vt:lpstr>Slide 10</vt:lpstr>
      <vt:lpstr>উপরোক্ত তিনটি অবস্থা বিবেচনা করে নিমোক্ত লেনদেনসমুহকে দুই ভাগে বিভক্ত কর। ১।আসবাবপত্র ক্রয় -৫০,০০০টাকা। ২।মনিহারি ক্রয় -২,০০০ টাকা। ৩।ব্যাংক হতে ঋন গ্রহন -৪০,০০০ টাকা। ৪।পন্য বিক্রয় -১০,০০০ টাকা। ৫।বাড়ি ভাড়া প্রদান -৪,০০০ টাকা। 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UITRCA</dc:creator>
  <cp:lastModifiedBy>Master-Salam</cp:lastModifiedBy>
  <cp:revision>71</cp:revision>
  <dcterms:created xsi:type="dcterms:W3CDTF">2006-08-16T00:00:00Z</dcterms:created>
  <dcterms:modified xsi:type="dcterms:W3CDTF">2020-11-25T10:54:44Z</dcterms:modified>
</cp:coreProperties>
</file>