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88" r:id="rId3"/>
    <p:sldId id="272" r:id="rId4"/>
    <p:sldId id="258" r:id="rId5"/>
    <p:sldId id="285" r:id="rId6"/>
    <p:sldId id="259" r:id="rId7"/>
    <p:sldId id="284" r:id="rId8"/>
    <p:sldId id="28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81" r:id="rId22"/>
    <p:sldId id="282" r:id="rId23"/>
    <p:sldId id="273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E7C4E-3DB8-484F-8B48-4B3376FE5F7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79D58-D006-4919-96A8-ADDC354B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4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075-76FE-4DCA-A8E4-0F4B1D72AB5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D2AB-6864-4611-9673-A0A8B4CE1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075-76FE-4DCA-A8E4-0F4B1D72AB5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D2AB-6864-4611-9673-A0A8B4CE1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4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075-76FE-4DCA-A8E4-0F4B1D72AB5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D2AB-6864-4611-9673-A0A8B4CE1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6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075-76FE-4DCA-A8E4-0F4B1D72AB5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D2AB-6864-4611-9673-A0A8B4CE1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0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075-76FE-4DCA-A8E4-0F4B1D72AB5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D2AB-6864-4611-9673-A0A8B4CE1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1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075-76FE-4DCA-A8E4-0F4B1D72AB5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D2AB-6864-4611-9673-A0A8B4CE1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4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075-76FE-4DCA-A8E4-0F4B1D72AB5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D2AB-6864-4611-9673-A0A8B4CE1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6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075-76FE-4DCA-A8E4-0F4B1D72AB5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D2AB-6864-4611-9673-A0A8B4CE1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4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075-76FE-4DCA-A8E4-0F4B1D72AB5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D2AB-6864-4611-9673-A0A8B4CE1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4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075-76FE-4DCA-A8E4-0F4B1D72AB5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D2AB-6864-4611-9673-A0A8B4CE1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0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A075-76FE-4DCA-A8E4-0F4B1D72AB5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D2AB-6864-4611-9673-A0A8B4CE1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6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A075-76FE-4DCA-A8E4-0F4B1D72AB5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AD2AB-6864-4611-9673-A0A8B4CE1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8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hyperlink" Target="mailto:bulbuli108404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4" y="98604"/>
            <a:ext cx="118872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38617" y="1390345"/>
            <a:ext cx="11367903" cy="1710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ভাগাভাগি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যোজ্যতা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ফ্লোরিন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পটাশিয়াম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455234" y="4037880"/>
            <a:ext cx="1783727" cy="1809983"/>
            <a:chOff x="6455234" y="4037880"/>
            <a:chExt cx="1783727" cy="1809983"/>
          </a:xfrm>
        </p:grpSpPr>
        <p:sp>
          <p:nvSpPr>
            <p:cNvPr id="17" name="Oval 16"/>
            <p:cNvSpPr/>
            <p:nvPr/>
          </p:nvSpPr>
          <p:spPr>
            <a:xfrm>
              <a:off x="7018686" y="4634534"/>
              <a:ext cx="553792" cy="56667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F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758962" y="4401103"/>
              <a:ext cx="1073240" cy="103353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500313" y="4132259"/>
              <a:ext cx="1608786" cy="160935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220993" y="4342947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1675" y="5347198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120647" y="4037880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469447" y="4050857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32899" y="4769259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987820" y="5017679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394733" y="5672991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120647" y="5661119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455234" y="4581508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64761" y="3671327"/>
            <a:ext cx="2516436" cy="2317008"/>
            <a:chOff x="1664761" y="3671327"/>
            <a:chExt cx="2516436" cy="2317008"/>
          </a:xfrm>
        </p:grpSpPr>
        <p:sp>
          <p:nvSpPr>
            <p:cNvPr id="43" name="Oval 42"/>
            <p:cNvSpPr/>
            <p:nvPr/>
          </p:nvSpPr>
          <p:spPr>
            <a:xfrm>
              <a:off x="3975135" y="4711150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664761" y="3671327"/>
              <a:ext cx="2416087" cy="2317008"/>
              <a:chOff x="1664761" y="3671327"/>
              <a:chExt cx="2416087" cy="2317008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601235" y="4547099"/>
                <a:ext cx="553792" cy="56667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41511" y="4313668"/>
                <a:ext cx="1073240" cy="103353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082862" y="4044824"/>
                <a:ext cx="1608786" cy="160935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803542" y="4255512"/>
                <a:ext cx="206062" cy="1748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784224" y="5259763"/>
                <a:ext cx="206062" cy="1748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703196" y="3950445"/>
                <a:ext cx="206062" cy="1748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948965" y="3963925"/>
                <a:ext cx="206062" cy="1748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615448" y="4654959"/>
                <a:ext cx="206062" cy="1748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605789" y="4849500"/>
                <a:ext cx="206062" cy="1748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015246" y="4711150"/>
                <a:ext cx="206062" cy="1748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703196" y="5573684"/>
                <a:ext cx="206062" cy="1748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037783" y="4494073"/>
                <a:ext cx="206062" cy="1748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1664761" y="3671327"/>
                <a:ext cx="2416087" cy="231700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945575" y="5558440"/>
                <a:ext cx="206062" cy="1748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72007" y="4450077"/>
                <a:ext cx="824285" cy="7525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</a:rPr>
                  <a:t>Na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6" name="Rectangle 45"/>
          <p:cNvSpPr/>
          <p:nvPr/>
        </p:nvSpPr>
        <p:spPr>
          <a:xfrm>
            <a:off x="3905297" y="419380"/>
            <a:ext cx="508041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2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08270" y="1476780"/>
            <a:ext cx="10752938" cy="1710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গুচ্ছকে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যৌগমূলক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H</a:t>
            </a:r>
            <a:r>
              <a:rPr lang="en-US" sz="2800" baseline="30000" dirty="0">
                <a:solidFill>
                  <a:srgbClr val="FF0000"/>
                </a:solidFill>
              </a:rPr>
              <a:t>+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এমোনিয়াম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যৌগমূলক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034813"/>
              </p:ext>
            </p:extLst>
          </p:nvPr>
        </p:nvGraphicFramePr>
        <p:xfrm>
          <a:off x="1238853" y="3407589"/>
          <a:ext cx="8128000" cy="1828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95605"/>
                <a:gridCol w="1584102"/>
                <a:gridCol w="1841678"/>
                <a:gridCol w="18066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যৌগ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মূলক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আধান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যোজনী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এমোনিয়াম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</a:t>
                      </a:r>
                      <a:r>
                        <a:rPr lang="en-US" sz="24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+1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1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কার্বনেট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en-US" sz="24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-2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2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হাইড্রোজেন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কার্বনেট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HCO</a:t>
                      </a:r>
                      <a:r>
                        <a:rPr lang="en-US" sz="24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-1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1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555795" y="538172"/>
            <a:ext cx="508041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যৌগমুলক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396533"/>
              </p:ext>
            </p:extLst>
          </p:nvPr>
        </p:nvGraphicFramePr>
        <p:xfrm>
          <a:off x="1723369" y="1685581"/>
          <a:ext cx="8128000" cy="4114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95605"/>
                <a:gridCol w="1584102"/>
                <a:gridCol w="1841678"/>
                <a:gridCol w="18066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যৌগ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মূলক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আধান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যোজনী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সালফেট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-2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 2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হাইড্রোজেন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সালফেট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HSO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-1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1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সালফাইট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-2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2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নাইট্রেট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24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-1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1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নাইট্রাইট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-1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1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ফসফেট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-3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3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হাইড্রোক্সাইড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  <a:r>
                        <a:rPr lang="en-US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-1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1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ফসফোনিয়াম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-1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  <a:cs typeface="NikoshBAN" panose="02000000000000000000" pitchFamily="2" charset="0"/>
                        </a:rPr>
                        <a:t>1</a:t>
                      </a:r>
                      <a:endParaRPr lang="en-US" sz="24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555795" y="538172"/>
            <a:ext cx="508041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যৌগমুলক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8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46873" y="1157430"/>
            <a:ext cx="10752938" cy="1710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1.কোন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হরফে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মৌলটির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N</a:t>
            </a:r>
            <a:r>
              <a:rPr lang="en-US" sz="2800" baseline="-25000" dirty="0" smtClean="0">
                <a:solidFill>
                  <a:srgbClr val="FF0000"/>
                </a:solidFill>
              </a:rPr>
              <a:t>2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1288" y="2388665"/>
            <a:ext cx="10524832" cy="4800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২.কখনো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অন্যটির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এলুমিনিয়াম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এলুমিনিয়াম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এলুমিনিয়ামের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Al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এলুমিনিয়াম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Al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O</a:t>
            </a:r>
            <a:r>
              <a:rPr lang="en-US" sz="3200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4262" y="424073"/>
            <a:ext cx="7520036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1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64185" y="1531262"/>
            <a:ext cx="10752938" cy="2963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যোজনীগুলো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ভাগফলটি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ডাই-অক্সাইড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যোজনীকে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যোজনীকে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ডাই-অক্সাইড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CO</a:t>
            </a:r>
            <a:r>
              <a:rPr lang="en-US" sz="3600" baseline="-25000" dirty="0" smtClean="0">
                <a:solidFill>
                  <a:srgbClr val="FF0000"/>
                </a:solidFill>
              </a:rPr>
              <a:t>2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4262" y="424073"/>
            <a:ext cx="7520036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8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31303" y="1512385"/>
            <a:ext cx="10752938" cy="2907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আণবিক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প্রোপেন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en-US" sz="3200" baseline="-25000" dirty="0">
                <a:solidFill>
                  <a:srgbClr val="FF0000"/>
                </a:solidFill>
              </a:rPr>
              <a:t>3</a:t>
            </a:r>
            <a:r>
              <a:rPr lang="en-US" sz="3200" dirty="0">
                <a:solidFill>
                  <a:srgbClr val="FF0000"/>
                </a:solidFill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</a:rPr>
              <a:t>8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গাঠনিক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প্রোপেন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গাঠনিক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4262" y="424073"/>
            <a:ext cx="7520036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গাঠনিক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701039" y="3794323"/>
            <a:ext cx="5172891" cy="1656407"/>
            <a:chOff x="3120630" y="4482347"/>
            <a:chExt cx="5172891" cy="1656407"/>
          </a:xfrm>
        </p:grpSpPr>
        <p:sp>
          <p:nvSpPr>
            <p:cNvPr id="4" name="Rectangle 3"/>
            <p:cNvSpPr/>
            <p:nvPr/>
          </p:nvSpPr>
          <p:spPr>
            <a:xfrm>
              <a:off x="3120630" y="4536519"/>
              <a:ext cx="5172891" cy="1548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 H- C – C – C -H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678075" y="4482347"/>
              <a:ext cx="2057999" cy="1656407"/>
              <a:chOff x="4728669" y="4462485"/>
              <a:chExt cx="2057999" cy="165640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728754" y="4473226"/>
                <a:ext cx="798143" cy="6375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H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399368" y="4465745"/>
                <a:ext cx="798143" cy="6375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H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988525" y="4462485"/>
                <a:ext cx="798143" cy="6375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H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728669" y="5449887"/>
                <a:ext cx="798143" cy="6375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H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372439" y="5481338"/>
                <a:ext cx="798143" cy="6375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H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980107" y="5481339"/>
                <a:ext cx="798143" cy="6375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H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5127740" y="4950823"/>
                <a:ext cx="0" cy="17568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814280" y="4968996"/>
                <a:ext cx="0" cy="17568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379178" y="4935097"/>
                <a:ext cx="0" cy="17568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379178" y="5472866"/>
                <a:ext cx="0" cy="17568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777837" y="5481338"/>
                <a:ext cx="0" cy="17568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127740" y="5481338"/>
                <a:ext cx="0" cy="17568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900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36813" y="2012248"/>
            <a:ext cx="10752938" cy="1710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গঠনকালে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ভাগাভাগির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৮টি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নিষ্ক্রয়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0330" y="3469083"/>
            <a:ext cx="10752938" cy="1710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গঠনকালে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ভাগাভাগির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নিষ্ক্রয়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4262" y="424073"/>
            <a:ext cx="7520036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0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1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08270" y="1568434"/>
            <a:ext cx="10321597" cy="446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হিলিয়াম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আরগন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ক্রিপটন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ওগানোসন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হিলিয়াম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হিলিয়ামের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হিলিয়াম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৮ট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৮টি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নিষ্ক্রয়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অধিকতর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অধিকতর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রাসায়নিকভাবে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আসক্তিহীন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4262" y="424073"/>
            <a:ext cx="7520036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নিস্ক্রিয়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নিস্ক্রিয়তা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31303" y="1424582"/>
            <a:ext cx="10897675" cy="3387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এসকল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শক্তিস্থতে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ভাগাভাগি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আকর্ষনকে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4262" y="424073"/>
            <a:ext cx="7520036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1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06590" y="1314716"/>
            <a:ext cx="11394269" cy="340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পজিটিভ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চার্জবিশিষ্ট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নেগেটিভ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চার্জবিশিষ্ট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সামগ্রিকভাবে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নিরেপেক্ষ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সামগ্রিকভাবে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আধানবিশিষ্ট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ক্যাটায়ন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596942" y="5369695"/>
            <a:ext cx="206062" cy="1748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07540" y="4624955"/>
            <a:ext cx="1608786" cy="1609353"/>
            <a:chOff x="1091187" y="4671522"/>
            <a:chExt cx="1608786" cy="1609353"/>
          </a:xfrm>
        </p:grpSpPr>
        <p:sp>
          <p:nvSpPr>
            <p:cNvPr id="16" name="Oval 15"/>
            <p:cNvSpPr/>
            <p:nvPr/>
          </p:nvSpPr>
          <p:spPr>
            <a:xfrm>
              <a:off x="1609560" y="5173797"/>
              <a:ext cx="553792" cy="5666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349836" y="4940366"/>
              <a:ext cx="1073240" cy="103353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091187" y="4671522"/>
              <a:ext cx="1608786" cy="160935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811867" y="4882210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792549" y="5886461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76828" y="5081547"/>
              <a:ext cx="586524" cy="7535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Li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03725" y="4624955"/>
            <a:ext cx="1608786" cy="1609353"/>
            <a:chOff x="1091187" y="4671522"/>
            <a:chExt cx="1608786" cy="1609353"/>
          </a:xfrm>
        </p:grpSpPr>
        <p:sp>
          <p:nvSpPr>
            <p:cNvPr id="29" name="Oval 28"/>
            <p:cNvSpPr/>
            <p:nvPr/>
          </p:nvSpPr>
          <p:spPr>
            <a:xfrm>
              <a:off x="1609560" y="5173797"/>
              <a:ext cx="553792" cy="5666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349836" y="4940366"/>
              <a:ext cx="1073240" cy="103353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091187" y="4671522"/>
              <a:ext cx="1608786" cy="160935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811867" y="4882210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792549" y="5886461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76828" y="5081547"/>
              <a:ext cx="586524" cy="7535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Li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Double Bracket 35"/>
          <p:cNvSpPr/>
          <p:nvPr/>
        </p:nvSpPr>
        <p:spPr>
          <a:xfrm>
            <a:off x="5623798" y="4624955"/>
            <a:ext cx="2344300" cy="1645954"/>
          </a:xfrm>
          <a:prstGeom prst="bracketPai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885052" y="5586923"/>
            <a:ext cx="2356320" cy="282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144838" y="4545957"/>
            <a:ext cx="463640" cy="380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+</a:t>
            </a:r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691915" y="4930212"/>
            <a:ext cx="690150" cy="473854"/>
            <a:chOff x="3935455" y="4829518"/>
            <a:chExt cx="690150" cy="473854"/>
          </a:xfrm>
        </p:grpSpPr>
        <p:sp>
          <p:nvSpPr>
            <p:cNvPr id="35" name="Rectangle 34"/>
            <p:cNvSpPr/>
            <p:nvPr/>
          </p:nvSpPr>
          <p:spPr>
            <a:xfrm>
              <a:off x="4161965" y="4829518"/>
              <a:ext cx="463640" cy="3802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-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35455" y="4923079"/>
              <a:ext cx="463640" cy="3802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e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341289" y="5067639"/>
            <a:ext cx="463640" cy="380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-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44675" y="373418"/>
            <a:ext cx="4190939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ক্যাটায়ন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5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0.27084 -0.0076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4" grpId="0" animBg="1"/>
      <p:bldP spid="24" grpId="1" animBg="1"/>
      <p:bldP spid="36" grpId="0" animBg="1"/>
      <p:bldP spid="39" grpId="0"/>
      <p:bldP spid="37" grpId="0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1" y="679269"/>
            <a:ext cx="10820242" cy="57801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2206" y="1985554"/>
            <a:ext cx="1345474" cy="125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9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55236" y="1985553"/>
            <a:ext cx="1345474" cy="125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99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99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0" y="1985552"/>
            <a:ext cx="1345474" cy="125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99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36764" y="1985551"/>
            <a:ext cx="1345474" cy="125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 </a:t>
            </a:r>
            <a:endParaRPr lang="en-US" sz="199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85454" y="1264447"/>
            <a:ext cx="11446013" cy="340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পজিটিভ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চার্জবিশিষ্ট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নেগেটিভ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চার্জবিশিষ্ট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সামগ্রিকভাবে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নিরেপেক্ষ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সামগ্রিকভাবে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নাত্মক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আধানবিশিষ্ট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নাত্মক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এন্যায়ন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00015" y="4623819"/>
            <a:ext cx="1822565" cy="1807467"/>
            <a:chOff x="1200015" y="4623819"/>
            <a:chExt cx="1822565" cy="1807467"/>
          </a:xfrm>
        </p:grpSpPr>
        <p:sp>
          <p:nvSpPr>
            <p:cNvPr id="17" name="Oval 16"/>
            <p:cNvSpPr/>
            <p:nvPr/>
          </p:nvSpPr>
          <p:spPr>
            <a:xfrm>
              <a:off x="1802305" y="5220473"/>
              <a:ext cx="553792" cy="56667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F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542581" y="4987042"/>
              <a:ext cx="1073240" cy="103353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283932" y="4718198"/>
              <a:ext cx="1608786" cy="160935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004612" y="4928886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985294" y="5933137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904266" y="4623819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194252" y="4648670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16518" y="5355198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200015" y="5442634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079201" y="6256414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820764" y="6247058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211862" y="5229712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flipV="1">
            <a:off x="3151367" y="5615189"/>
            <a:ext cx="2356320" cy="282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102399" y="4538900"/>
            <a:ext cx="1822565" cy="1807467"/>
            <a:chOff x="1200015" y="4623819"/>
            <a:chExt cx="1822565" cy="1807467"/>
          </a:xfrm>
        </p:grpSpPr>
        <p:sp>
          <p:nvSpPr>
            <p:cNvPr id="31" name="Oval 30"/>
            <p:cNvSpPr/>
            <p:nvPr/>
          </p:nvSpPr>
          <p:spPr>
            <a:xfrm>
              <a:off x="1802305" y="5220473"/>
              <a:ext cx="553792" cy="56667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F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542581" y="4987042"/>
              <a:ext cx="1073240" cy="103353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83932" y="4718198"/>
              <a:ext cx="1608786" cy="160935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04612" y="4928886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85294" y="5933137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904266" y="4623819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94252" y="4648670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816518" y="5355198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200015" y="5442634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079201" y="6256414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820764" y="6247058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211862" y="5229712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Double Bracket 42"/>
          <p:cNvSpPr/>
          <p:nvPr/>
        </p:nvSpPr>
        <p:spPr>
          <a:xfrm>
            <a:off x="5787718" y="4626171"/>
            <a:ext cx="2344300" cy="1645954"/>
          </a:xfrm>
          <a:prstGeom prst="bracketPai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144838" y="4545957"/>
            <a:ext cx="463640" cy="380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-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024844" y="4930730"/>
            <a:ext cx="690150" cy="473854"/>
            <a:chOff x="3935455" y="4829518"/>
            <a:chExt cx="690150" cy="473854"/>
          </a:xfrm>
        </p:grpSpPr>
        <p:sp>
          <p:nvSpPr>
            <p:cNvPr id="46" name="Rectangle 45"/>
            <p:cNvSpPr/>
            <p:nvPr/>
          </p:nvSpPr>
          <p:spPr>
            <a:xfrm>
              <a:off x="4161965" y="4829518"/>
              <a:ext cx="463640" cy="3802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-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935455" y="4923079"/>
              <a:ext cx="463640" cy="3802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e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3583635" y="5057662"/>
            <a:ext cx="463640" cy="380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+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717081" y="5476843"/>
            <a:ext cx="199621" cy="244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805695" y="357323"/>
            <a:ext cx="437353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এন্যায়ন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7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43" grpId="0" animBg="1"/>
      <p:bldP spid="44" grpId="0"/>
      <p:bldP spid="48" grpId="0"/>
      <p:bldP spid="5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Horizontal Scroll 14"/>
          <p:cNvSpPr/>
          <p:nvPr/>
        </p:nvSpPr>
        <p:spPr>
          <a:xfrm>
            <a:off x="2207885" y="413441"/>
            <a:ext cx="3810000" cy="19050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BD" sz="7200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User\Desktop\Vajal\commun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3170" y="413441"/>
            <a:ext cx="3213100" cy="262445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846873" y="2958569"/>
            <a:ext cx="36258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এনায়ন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31763" y="2845177"/>
            <a:ext cx="48027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Horizontal Scroll 14"/>
          <p:cNvSpPr/>
          <p:nvPr/>
        </p:nvSpPr>
        <p:spPr>
          <a:xfrm>
            <a:off x="3243179" y="552931"/>
            <a:ext cx="3733800" cy="16764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72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43696" y="2608397"/>
            <a:ext cx="82404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।যৌগমুলক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নিস্ক্রিয়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3" y="562763"/>
            <a:ext cx="8534400" cy="293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736549" y="3496963"/>
            <a:ext cx="10442314" cy="1967837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যৌগমুলক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যৌগমুলক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5206" y="3018103"/>
            <a:ext cx="766482" cy="737907"/>
          </a:xfrm>
          <a:prstGeom prst="ellipse">
            <a:avLst/>
          </a:prstGeom>
          <a:solidFill>
            <a:srgbClr val="F308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9337" y="5113924"/>
            <a:ext cx="766482" cy="737907"/>
          </a:xfrm>
          <a:prstGeom prst="ellipse">
            <a:avLst/>
          </a:prstGeom>
          <a:solidFill>
            <a:srgbClr val="F308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875472" y="3128566"/>
            <a:ext cx="766482" cy="737907"/>
          </a:xfrm>
          <a:prstGeom prst="ellipse">
            <a:avLst/>
          </a:prstGeom>
          <a:solidFill>
            <a:srgbClr val="F308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826020" y="5190151"/>
            <a:ext cx="766482" cy="737907"/>
          </a:xfrm>
          <a:prstGeom prst="ellipse">
            <a:avLst/>
          </a:prstGeom>
          <a:solidFill>
            <a:srgbClr val="F308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3" y="610378"/>
            <a:ext cx="10562292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696417" y="384262"/>
            <a:ext cx="6348549" cy="1724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6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Plaque 18"/>
          <p:cNvSpPr/>
          <p:nvPr/>
        </p:nvSpPr>
        <p:spPr>
          <a:xfrm>
            <a:off x="4196093" y="566670"/>
            <a:ext cx="4219037" cy="785611"/>
          </a:xfrm>
          <a:prstGeom prst="plaque">
            <a:avLst>
              <a:gd name="adj" fmla="val 35954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পরিচয় </a:t>
            </a:r>
            <a:endParaRPr lang="en-US" sz="54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63914" y="1934304"/>
            <a:ext cx="6423963" cy="3793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শুকুরজান-জিন্নত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সাভার , ঢাকা</a:t>
            </a: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bn-IN" sz="3600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         এম.এস.সি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(রসায়ন</a:t>
            </a:r>
            <a:r>
              <a:rPr lang="bn-IN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কারিকুলাম) </a:t>
            </a:r>
            <a:endParaRPr lang="bn-IN" sz="3600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NikoshBAN" panose="02000000000000000000" pitchFamily="2" charset="0"/>
                <a:hlinkClick r:id="rId4"/>
              </a:rPr>
              <a:t>মেইল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NikoshBAN" panose="02000000000000000000" pitchFamily="2" charset="0"/>
                <a:hlinkClick r:id="rId4"/>
              </a:rPr>
              <a:t>- bulbuli108404@gmail.com</a:t>
            </a:r>
            <a:endParaRPr lang="en-US" sz="36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66257" y="1336709"/>
            <a:ext cx="5120640" cy="4846320"/>
            <a:chOff x="2337621" y="37308"/>
            <a:chExt cx="7145109" cy="6545770"/>
          </a:xfrm>
        </p:grpSpPr>
        <p:sp>
          <p:nvSpPr>
            <p:cNvPr id="22" name="Freeform 21"/>
            <p:cNvSpPr/>
            <p:nvPr/>
          </p:nvSpPr>
          <p:spPr>
            <a:xfrm rot="2578548">
              <a:off x="2337621" y="3221380"/>
              <a:ext cx="6349299" cy="176026"/>
            </a:xfrm>
            <a:custGeom>
              <a:avLst/>
              <a:gdLst>
                <a:gd name="connsiteX0" fmla="*/ 3380739 w 6349299"/>
                <a:gd name="connsiteY0" fmla="*/ 0 h 176026"/>
                <a:gd name="connsiteX1" fmla="*/ 6349299 w 6349299"/>
                <a:gd name="connsiteY1" fmla="*/ 1 h 176026"/>
                <a:gd name="connsiteX2" fmla="*/ 6160376 w 6349299"/>
                <a:gd name="connsiteY2" fmla="*/ 176025 h 176026"/>
                <a:gd name="connsiteX3" fmla="*/ 3357832 w 6349299"/>
                <a:gd name="connsiteY3" fmla="*/ 176025 h 176026"/>
                <a:gd name="connsiteX4" fmla="*/ 39177 w 6349299"/>
                <a:gd name="connsiteY4" fmla="*/ 1 h 176026"/>
                <a:gd name="connsiteX5" fmla="*/ 3217449 w 6349299"/>
                <a:gd name="connsiteY5" fmla="*/ 1 h 176026"/>
                <a:gd name="connsiteX6" fmla="*/ 3194543 w 6349299"/>
                <a:gd name="connsiteY6" fmla="*/ 176026 h 176026"/>
                <a:gd name="connsiteX7" fmla="*/ 29338 w 6349299"/>
                <a:gd name="connsiteY7" fmla="*/ 176026 h 176026"/>
                <a:gd name="connsiteX8" fmla="*/ 0 w 6349299"/>
                <a:gd name="connsiteY8" fmla="*/ 146688 h 176026"/>
                <a:gd name="connsiteX9" fmla="*/ 0 w 6349299"/>
                <a:gd name="connsiteY9" fmla="*/ 36504 h 17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49299" h="176026">
                  <a:moveTo>
                    <a:pt x="3380739" y="0"/>
                  </a:moveTo>
                  <a:lnTo>
                    <a:pt x="6349299" y="1"/>
                  </a:lnTo>
                  <a:lnTo>
                    <a:pt x="6160376" y="176025"/>
                  </a:lnTo>
                  <a:lnTo>
                    <a:pt x="3357832" y="176025"/>
                  </a:lnTo>
                  <a:close/>
                  <a:moveTo>
                    <a:pt x="39177" y="1"/>
                  </a:moveTo>
                  <a:lnTo>
                    <a:pt x="3217449" y="1"/>
                  </a:lnTo>
                  <a:lnTo>
                    <a:pt x="3194543" y="176026"/>
                  </a:lnTo>
                  <a:lnTo>
                    <a:pt x="29338" y="176026"/>
                  </a:lnTo>
                  <a:cubicBezTo>
                    <a:pt x="13135" y="176027"/>
                    <a:pt x="0" y="162892"/>
                    <a:pt x="0" y="146688"/>
                  </a:cubicBezTo>
                  <a:lnTo>
                    <a:pt x="0" y="36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rot="2578548">
              <a:off x="5184593" y="37308"/>
              <a:ext cx="986753" cy="6545770"/>
            </a:xfrm>
            <a:custGeom>
              <a:avLst/>
              <a:gdLst>
                <a:gd name="connsiteX0" fmla="*/ 414400 w 986753"/>
                <a:gd name="connsiteY0" fmla="*/ 3297244 h 6545770"/>
                <a:gd name="connsiteX1" fmla="*/ 577690 w 986753"/>
                <a:gd name="connsiteY1" fmla="*/ 3297244 h 6545770"/>
                <a:gd name="connsiteX2" fmla="*/ 554783 w 986753"/>
                <a:gd name="connsiteY2" fmla="*/ 3473269 h 6545770"/>
                <a:gd name="connsiteX3" fmla="*/ 168100 w 986753"/>
                <a:gd name="connsiteY3" fmla="*/ 6444753 h 6545770"/>
                <a:gd name="connsiteX4" fmla="*/ 59681 w 986753"/>
                <a:gd name="connsiteY4" fmla="*/ 6545770 h 6545770"/>
                <a:gd name="connsiteX5" fmla="*/ 0 w 986753"/>
                <a:gd name="connsiteY5" fmla="*/ 6481717 h 6545770"/>
                <a:gd name="connsiteX6" fmla="*/ 391494 w 986753"/>
                <a:gd name="connsiteY6" fmla="*/ 3473269 h 6545770"/>
                <a:gd name="connsiteX7" fmla="*/ 391494 w 986753"/>
                <a:gd name="connsiteY7" fmla="*/ 3473269 h 6545770"/>
                <a:gd name="connsiteX8" fmla="*/ 843475 w 986753"/>
                <a:gd name="connsiteY8" fmla="*/ 0 h 6545770"/>
                <a:gd name="connsiteX9" fmla="*/ 986753 w 986753"/>
                <a:gd name="connsiteY9" fmla="*/ 153777 h 6545770"/>
                <a:gd name="connsiteX10" fmla="*/ 577690 w 986753"/>
                <a:gd name="connsiteY10" fmla="*/ 3297244 h 6545770"/>
                <a:gd name="connsiteX11" fmla="*/ 414399 w 986753"/>
                <a:gd name="connsiteY11" fmla="*/ 3297244 h 65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6753" h="6545770">
                  <a:moveTo>
                    <a:pt x="414400" y="3297244"/>
                  </a:moveTo>
                  <a:lnTo>
                    <a:pt x="577690" y="3297244"/>
                  </a:lnTo>
                  <a:lnTo>
                    <a:pt x="554783" y="3473269"/>
                  </a:lnTo>
                  <a:lnTo>
                    <a:pt x="168100" y="6444753"/>
                  </a:lnTo>
                  <a:lnTo>
                    <a:pt x="59681" y="6545770"/>
                  </a:lnTo>
                  <a:lnTo>
                    <a:pt x="0" y="6481717"/>
                  </a:lnTo>
                  <a:lnTo>
                    <a:pt x="391494" y="3473269"/>
                  </a:lnTo>
                  <a:lnTo>
                    <a:pt x="391494" y="3473269"/>
                  </a:lnTo>
                  <a:close/>
                  <a:moveTo>
                    <a:pt x="843475" y="0"/>
                  </a:moveTo>
                  <a:lnTo>
                    <a:pt x="986753" y="153777"/>
                  </a:lnTo>
                  <a:lnTo>
                    <a:pt x="577690" y="3297244"/>
                  </a:lnTo>
                  <a:lnTo>
                    <a:pt x="414399" y="32972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2578548">
              <a:off x="3231862" y="1089332"/>
              <a:ext cx="39177" cy="36503"/>
            </a:xfrm>
            <a:custGeom>
              <a:avLst/>
              <a:gdLst>
                <a:gd name="connsiteX0" fmla="*/ 8593 w 39177"/>
                <a:gd name="connsiteY0" fmla="*/ 8593 h 36503"/>
                <a:gd name="connsiteX1" fmla="*/ 29338 w 39177"/>
                <a:gd name="connsiteY1" fmla="*/ 0 h 36503"/>
                <a:gd name="connsiteX2" fmla="*/ 39177 w 39177"/>
                <a:gd name="connsiteY2" fmla="*/ 0 h 36503"/>
                <a:gd name="connsiteX3" fmla="*/ 0 w 39177"/>
                <a:gd name="connsiteY3" fmla="*/ 36503 h 36503"/>
                <a:gd name="connsiteX4" fmla="*/ 0 w 39177"/>
                <a:gd name="connsiteY4" fmla="*/ 29338 h 36503"/>
                <a:gd name="connsiteX5" fmla="*/ 8593 w 39177"/>
                <a:gd name="connsiteY5" fmla="*/ 8593 h 3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77" h="36503">
                  <a:moveTo>
                    <a:pt x="8593" y="8593"/>
                  </a:moveTo>
                  <a:cubicBezTo>
                    <a:pt x="13902" y="3283"/>
                    <a:pt x="21237" y="0"/>
                    <a:pt x="29338" y="0"/>
                  </a:cubicBezTo>
                  <a:lnTo>
                    <a:pt x="39177" y="0"/>
                  </a:lnTo>
                  <a:lnTo>
                    <a:pt x="0" y="36503"/>
                  </a:lnTo>
                  <a:lnTo>
                    <a:pt x="0" y="29338"/>
                  </a:lnTo>
                  <a:cubicBezTo>
                    <a:pt x="0" y="21236"/>
                    <a:pt x="3284" y="13902"/>
                    <a:pt x="8593" y="85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rot="2578548">
              <a:off x="8108602" y="1144283"/>
              <a:ext cx="164570" cy="206268"/>
            </a:xfrm>
            <a:custGeom>
              <a:avLst/>
              <a:gdLst>
                <a:gd name="connsiteX0" fmla="*/ 14073 w 164570"/>
                <a:gd name="connsiteY0" fmla="*/ 5604 h 206268"/>
                <a:gd name="connsiteX1" fmla="*/ 34017 w 164570"/>
                <a:gd name="connsiteY1" fmla="*/ 228 h 206268"/>
                <a:gd name="connsiteX2" fmla="*/ 141062 w 164570"/>
                <a:gd name="connsiteY2" fmla="*/ 14157 h 206268"/>
                <a:gd name="connsiteX3" fmla="*/ 164342 w 164570"/>
                <a:gd name="connsiteY3" fmla="*/ 44402 h 206268"/>
                <a:gd name="connsiteX4" fmla="*/ 143278 w 164570"/>
                <a:gd name="connsiteY4" fmla="*/ 206268 h 206268"/>
                <a:gd name="connsiteX5" fmla="*/ 0 w 164570"/>
                <a:gd name="connsiteY5" fmla="*/ 52491 h 206268"/>
                <a:gd name="connsiteX6" fmla="*/ 3772 w 164570"/>
                <a:gd name="connsiteY6" fmla="*/ 23508 h 206268"/>
                <a:gd name="connsiteX7" fmla="*/ 14073 w 164570"/>
                <a:gd name="connsiteY7" fmla="*/ 5604 h 20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570" h="206268">
                  <a:moveTo>
                    <a:pt x="14073" y="5604"/>
                  </a:moveTo>
                  <a:cubicBezTo>
                    <a:pt x="19546" y="1391"/>
                    <a:pt x="26626" y="-734"/>
                    <a:pt x="34017" y="228"/>
                  </a:cubicBezTo>
                  <a:lnTo>
                    <a:pt x="141062" y="14157"/>
                  </a:lnTo>
                  <a:cubicBezTo>
                    <a:pt x="155842" y="16081"/>
                    <a:pt x="166266" y="29622"/>
                    <a:pt x="164342" y="44402"/>
                  </a:cubicBezTo>
                  <a:lnTo>
                    <a:pt x="143278" y="206268"/>
                  </a:lnTo>
                  <a:lnTo>
                    <a:pt x="0" y="52491"/>
                  </a:lnTo>
                  <a:lnTo>
                    <a:pt x="3772" y="23508"/>
                  </a:lnTo>
                  <a:cubicBezTo>
                    <a:pt x="4734" y="16117"/>
                    <a:pt x="8600" y="9817"/>
                    <a:pt x="14073" y="56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2578548">
              <a:off x="6316456" y="1769884"/>
              <a:ext cx="3166274" cy="3143467"/>
            </a:xfrm>
            <a:custGeom>
              <a:avLst/>
              <a:gdLst>
                <a:gd name="connsiteX0" fmla="*/ 409063 w 3166274"/>
                <a:gd name="connsiteY0" fmla="*/ 0 h 3143467"/>
                <a:gd name="connsiteX1" fmla="*/ 3166274 w 3166274"/>
                <a:gd name="connsiteY1" fmla="*/ 2959251 h 3143467"/>
                <a:gd name="connsiteX2" fmla="*/ 2968560 w 3166274"/>
                <a:gd name="connsiteY2" fmla="*/ 3143467 h 3143467"/>
                <a:gd name="connsiteX3" fmla="*/ 0 w 3166274"/>
                <a:gd name="connsiteY3" fmla="*/ 3143467 h 3143467"/>
                <a:gd name="connsiteX4" fmla="*/ 409063 w 3166274"/>
                <a:gd name="connsiteY4" fmla="*/ 0 h 314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6274" h="3143467">
                  <a:moveTo>
                    <a:pt x="409063" y="0"/>
                  </a:moveTo>
                  <a:lnTo>
                    <a:pt x="3166274" y="2959251"/>
                  </a:lnTo>
                  <a:lnTo>
                    <a:pt x="2968560" y="3143467"/>
                  </a:lnTo>
                  <a:lnTo>
                    <a:pt x="0" y="3143467"/>
                  </a:lnTo>
                  <a:lnTo>
                    <a:pt x="40906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2578548">
              <a:off x="3079419" y="5331048"/>
              <a:ext cx="175462" cy="136180"/>
            </a:xfrm>
            <a:custGeom>
              <a:avLst/>
              <a:gdLst>
                <a:gd name="connsiteX0" fmla="*/ 7362 w 175462"/>
                <a:gd name="connsiteY0" fmla="*/ 36964 h 136180"/>
                <a:gd name="connsiteX1" fmla="*/ 67043 w 175462"/>
                <a:gd name="connsiteY1" fmla="*/ 101017 h 136180"/>
                <a:gd name="connsiteX2" fmla="*/ 175462 w 175462"/>
                <a:gd name="connsiteY2" fmla="*/ 0 h 136180"/>
                <a:gd name="connsiteX3" fmla="*/ 160800 w 175462"/>
                <a:gd name="connsiteY3" fmla="*/ 112673 h 136180"/>
                <a:gd name="connsiteX4" fmla="*/ 130554 w 175462"/>
                <a:gd name="connsiteY4" fmla="*/ 135952 h 136180"/>
                <a:gd name="connsiteX5" fmla="*/ 23509 w 175462"/>
                <a:gd name="connsiteY5" fmla="*/ 122023 h 136180"/>
                <a:gd name="connsiteX6" fmla="*/ 229 w 175462"/>
                <a:gd name="connsiteY6" fmla="*/ 91778 h 136180"/>
                <a:gd name="connsiteX7" fmla="*/ 7362 w 175462"/>
                <a:gd name="connsiteY7" fmla="*/ 36964 h 13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2" h="136180">
                  <a:moveTo>
                    <a:pt x="7362" y="36964"/>
                  </a:moveTo>
                  <a:lnTo>
                    <a:pt x="67043" y="101017"/>
                  </a:lnTo>
                  <a:lnTo>
                    <a:pt x="175462" y="0"/>
                  </a:lnTo>
                  <a:lnTo>
                    <a:pt x="160800" y="112673"/>
                  </a:lnTo>
                  <a:cubicBezTo>
                    <a:pt x="158876" y="127453"/>
                    <a:pt x="145335" y="137876"/>
                    <a:pt x="130554" y="135952"/>
                  </a:cubicBezTo>
                  <a:lnTo>
                    <a:pt x="23509" y="122023"/>
                  </a:lnTo>
                  <a:cubicBezTo>
                    <a:pt x="8728" y="120099"/>
                    <a:pt x="-1693" y="106558"/>
                    <a:pt x="229" y="91778"/>
                  </a:cubicBezTo>
                  <a:lnTo>
                    <a:pt x="7362" y="3696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2578548">
              <a:off x="7661460" y="5346369"/>
              <a:ext cx="263018" cy="176025"/>
            </a:xfrm>
            <a:custGeom>
              <a:avLst/>
              <a:gdLst>
                <a:gd name="connsiteX0" fmla="*/ 0 w 263018"/>
                <a:gd name="connsiteY0" fmla="*/ 176025 h 176025"/>
                <a:gd name="connsiteX1" fmla="*/ 188923 w 263018"/>
                <a:gd name="connsiteY1" fmla="*/ 0 h 176025"/>
                <a:gd name="connsiteX2" fmla="*/ 233679 w 263018"/>
                <a:gd name="connsiteY2" fmla="*/ 0 h 176025"/>
                <a:gd name="connsiteX3" fmla="*/ 263018 w 263018"/>
                <a:gd name="connsiteY3" fmla="*/ 29337 h 176025"/>
                <a:gd name="connsiteX4" fmla="*/ 263018 w 263018"/>
                <a:gd name="connsiteY4" fmla="*/ 146687 h 176025"/>
                <a:gd name="connsiteX5" fmla="*/ 233680 w 263018"/>
                <a:gd name="connsiteY5" fmla="*/ 176025 h 176025"/>
                <a:gd name="connsiteX6" fmla="*/ 0 w 263018"/>
                <a:gd name="connsiteY6" fmla="*/ 176025 h 17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018" h="176025">
                  <a:moveTo>
                    <a:pt x="0" y="176025"/>
                  </a:moveTo>
                  <a:lnTo>
                    <a:pt x="188923" y="0"/>
                  </a:lnTo>
                  <a:lnTo>
                    <a:pt x="233679" y="0"/>
                  </a:lnTo>
                  <a:cubicBezTo>
                    <a:pt x="249883" y="0"/>
                    <a:pt x="263018" y="13135"/>
                    <a:pt x="263018" y="29337"/>
                  </a:cubicBezTo>
                  <a:lnTo>
                    <a:pt x="263018" y="146687"/>
                  </a:lnTo>
                  <a:cubicBezTo>
                    <a:pt x="263018" y="162890"/>
                    <a:pt x="249883" y="176025"/>
                    <a:pt x="233680" y="176025"/>
                  </a:cubicBezTo>
                  <a:lnTo>
                    <a:pt x="0" y="17602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116684" y="1094707"/>
              <a:ext cx="5008868" cy="4368829"/>
            </a:xfrm>
            <a:custGeom>
              <a:avLst/>
              <a:gdLst>
                <a:gd name="connsiteX0" fmla="*/ 2430427 w 5008868"/>
                <a:gd name="connsiteY0" fmla="*/ 2458364 h 4368829"/>
                <a:gd name="connsiteX1" fmla="*/ 4480885 w 5008868"/>
                <a:gd name="connsiteY1" fmla="*/ 4368829 h 4368829"/>
                <a:gd name="connsiteX2" fmla="*/ 121884 w 5008868"/>
                <a:gd name="connsiteY2" fmla="*/ 4368828 h 4368829"/>
                <a:gd name="connsiteX3" fmla="*/ 5008868 w 5008868"/>
                <a:gd name="connsiteY3" fmla="*/ 15857 h 4368829"/>
                <a:gd name="connsiteX4" fmla="*/ 5008868 w 5008868"/>
                <a:gd name="connsiteY4" fmla="*/ 62546 h 4368829"/>
                <a:gd name="connsiteX5" fmla="*/ 3437046 w 5008868"/>
                <a:gd name="connsiteY5" fmla="*/ 1363327 h 4368829"/>
                <a:gd name="connsiteX6" fmla="*/ 3437046 w 5008868"/>
                <a:gd name="connsiteY6" fmla="*/ 1404723 h 4368829"/>
                <a:gd name="connsiteX7" fmla="*/ 3387024 w 5008868"/>
                <a:gd name="connsiteY7" fmla="*/ 1404723 h 4368829"/>
                <a:gd name="connsiteX8" fmla="*/ 2447242 w 5008868"/>
                <a:gd name="connsiteY8" fmla="*/ 2182452 h 4368829"/>
                <a:gd name="connsiteX9" fmla="*/ 121885 w 5008868"/>
                <a:gd name="connsiteY9" fmla="*/ 15858 h 4368829"/>
                <a:gd name="connsiteX10" fmla="*/ 0 w 5008868"/>
                <a:gd name="connsiteY10" fmla="*/ 0 h 4368829"/>
                <a:gd name="connsiteX11" fmla="*/ 95110 w 5008868"/>
                <a:gd name="connsiteY11" fmla="*/ 1 h 4368829"/>
                <a:gd name="connsiteX12" fmla="*/ 19999 w 5008868"/>
                <a:gd name="connsiteY12" fmla="*/ 80616 h 4368829"/>
                <a:gd name="connsiteX13" fmla="*/ 21465 w 5008868"/>
                <a:gd name="connsiteY13" fmla="*/ 122080 h 4368829"/>
                <a:gd name="connsiteX14" fmla="*/ 2337262 w 5008868"/>
                <a:gd name="connsiteY14" fmla="*/ 2279768 h 4368829"/>
                <a:gd name="connsiteX15" fmla="*/ 0 w 5008868"/>
                <a:gd name="connsiteY15" fmla="*/ 4213996 h 436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08868" h="4368829">
                  <a:moveTo>
                    <a:pt x="2430427" y="2458364"/>
                  </a:moveTo>
                  <a:lnTo>
                    <a:pt x="4480885" y="4368829"/>
                  </a:lnTo>
                  <a:lnTo>
                    <a:pt x="121884" y="4368828"/>
                  </a:lnTo>
                  <a:close/>
                  <a:moveTo>
                    <a:pt x="5008868" y="15857"/>
                  </a:moveTo>
                  <a:lnTo>
                    <a:pt x="5008868" y="62546"/>
                  </a:lnTo>
                  <a:lnTo>
                    <a:pt x="3437046" y="1363327"/>
                  </a:lnTo>
                  <a:lnTo>
                    <a:pt x="3437046" y="1404723"/>
                  </a:lnTo>
                  <a:lnTo>
                    <a:pt x="3387024" y="1404723"/>
                  </a:lnTo>
                  <a:lnTo>
                    <a:pt x="2447242" y="2182452"/>
                  </a:lnTo>
                  <a:lnTo>
                    <a:pt x="121885" y="15858"/>
                  </a:lnTo>
                  <a:close/>
                  <a:moveTo>
                    <a:pt x="0" y="0"/>
                  </a:moveTo>
                  <a:lnTo>
                    <a:pt x="95110" y="1"/>
                  </a:lnTo>
                  <a:lnTo>
                    <a:pt x="19999" y="80616"/>
                  </a:lnTo>
                  <a:cubicBezTo>
                    <a:pt x="8953" y="92471"/>
                    <a:pt x="9609" y="111036"/>
                    <a:pt x="21465" y="122080"/>
                  </a:cubicBezTo>
                  <a:lnTo>
                    <a:pt x="2337262" y="2279768"/>
                  </a:lnTo>
                  <a:lnTo>
                    <a:pt x="0" y="4213996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125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Plaque 14"/>
          <p:cNvSpPr/>
          <p:nvPr/>
        </p:nvSpPr>
        <p:spPr>
          <a:xfrm>
            <a:off x="3108371" y="446561"/>
            <a:ext cx="5759276" cy="785611"/>
          </a:xfrm>
          <a:prstGeom prst="plaque">
            <a:avLst>
              <a:gd name="adj" fmla="val 35954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বিষয় পরিচয় </a:t>
            </a:r>
            <a:endParaRPr lang="en-US" sz="54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0" y="1754329"/>
            <a:ext cx="3176210" cy="410019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53456" y="2072813"/>
            <a:ext cx="6214582" cy="3460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83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18" y="406013"/>
            <a:ext cx="5962650" cy="6067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8853" y="685995"/>
            <a:ext cx="5016137" cy="1218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6808" r="9152" b="9363"/>
          <a:stretch/>
        </p:blipFill>
        <p:spPr>
          <a:xfrm>
            <a:off x="5965358" y="1153301"/>
            <a:ext cx="4495800" cy="487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6" name="Content Placeholder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6938" r="2278" b="25921"/>
          <a:stretch/>
        </p:blipFill>
        <p:spPr>
          <a:xfrm>
            <a:off x="1087700" y="1153301"/>
            <a:ext cx="4632960" cy="487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7" name="Rectangle 16"/>
          <p:cNvSpPr/>
          <p:nvPr/>
        </p:nvSpPr>
        <p:spPr>
          <a:xfrm>
            <a:off x="1984316" y="125588"/>
            <a:ext cx="5016137" cy="1218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3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-376227" y="1373226"/>
            <a:ext cx="67821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31936" y="2583919"/>
            <a:ext cx="6881297" cy="21894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26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69" y="2215469"/>
            <a:ext cx="265176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4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875907" y="385224"/>
            <a:ext cx="3658234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99685" y="2337469"/>
            <a:ext cx="9464401" cy="3391577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যৌগমুলক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তা বলতে 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গাঠনিক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নিস্ক্রিয়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নিস্ক্রিয়তা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ক্যাটায়ন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sz="6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sz="6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8" algn="r">
              <a:buFont typeface="Wingdings" panose="05000000000000000000" pitchFamily="2" charset="2"/>
              <a:buChar char="Ø"/>
            </a:pPr>
            <a:endParaRPr lang="bn-BD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8" algn="r">
              <a:buFont typeface="Wingdings" panose="05000000000000000000" pitchFamily="2" charset="2"/>
              <a:buChar char="Ø"/>
            </a:pP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9685" y="1492656"/>
            <a:ext cx="628249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5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uild="p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881"/>
            <a:ext cx="12192000" cy="6857998"/>
          </a:xfrm>
          <a:prstGeom prst="frame">
            <a:avLst>
              <a:gd name="adj1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34" y="173865"/>
            <a:ext cx="11897932" cy="6536029"/>
          </a:xfrm>
          <a:prstGeom prst="frame">
            <a:avLst>
              <a:gd name="adj1" fmla="val 231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1035642">
            <a:off x="242035" y="221742"/>
            <a:ext cx="1442434" cy="1294326"/>
            <a:chOff x="3863662" y="1854557"/>
            <a:chExt cx="1442434" cy="1294326"/>
          </a:xfrm>
        </p:grpSpPr>
        <p:sp>
          <p:nvSpPr>
            <p:cNvPr id="6" name="Donut 5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64086" y="5259652"/>
            <a:ext cx="1442434" cy="1294326"/>
            <a:chOff x="3863662" y="1854557"/>
            <a:chExt cx="1442434" cy="1294326"/>
          </a:xfrm>
        </p:grpSpPr>
        <p:sp>
          <p:nvSpPr>
            <p:cNvPr id="12" name="Donut 11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23369" y="3359614"/>
            <a:ext cx="1806264" cy="1798111"/>
            <a:chOff x="2223216" y="2311758"/>
            <a:chExt cx="1806264" cy="1798111"/>
          </a:xfrm>
        </p:grpSpPr>
        <p:sp>
          <p:nvSpPr>
            <p:cNvPr id="4" name="Oval 3"/>
            <p:cNvSpPr/>
            <p:nvPr/>
          </p:nvSpPr>
          <p:spPr>
            <a:xfrm>
              <a:off x="2809205" y="2908412"/>
              <a:ext cx="553792" cy="56667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F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549481" y="2674981"/>
              <a:ext cx="1073240" cy="103353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90832" y="2406137"/>
              <a:ext cx="1608786" cy="160935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011512" y="2616825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992194" y="3621076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11166" y="2311758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259966" y="2324735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823418" y="3043137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778339" y="3291557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223216" y="3072463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911166" y="3934997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245753" y="2855386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018027" y="2742429"/>
            <a:ext cx="3278820" cy="3415106"/>
            <a:chOff x="3474304" y="2254627"/>
            <a:chExt cx="3278820" cy="3415106"/>
          </a:xfrm>
        </p:grpSpPr>
        <p:sp>
          <p:nvSpPr>
            <p:cNvPr id="17" name="Oval 16"/>
            <p:cNvSpPr/>
            <p:nvPr/>
          </p:nvSpPr>
          <p:spPr>
            <a:xfrm>
              <a:off x="3887136" y="2748237"/>
              <a:ext cx="2453157" cy="245956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836819" y="3668422"/>
              <a:ext cx="553792" cy="56667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4577095" y="3434991"/>
              <a:ext cx="1073240" cy="103353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18446" y="3166147"/>
              <a:ext cx="1608786" cy="160935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39126" y="3376835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19808" y="4381086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938780" y="3071768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197701" y="3085248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851032" y="3803147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805953" y="4051567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250830" y="3832473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938780" y="4695007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273367" y="3615396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26944" y="4695007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019808" y="5142699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235922" y="4060221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219431" y="2668458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261919" y="5128329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977681" y="2663467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243446" y="3829461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803694" y="3847239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824889" y="3615396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474304" y="2344956"/>
              <a:ext cx="3278820" cy="332477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10683" y="2254627"/>
              <a:ext cx="206062" cy="1748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731303" y="1226525"/>
            <a:ext cx="10752938" cy="1710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যোজ্যতা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ফ্লোরিন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পটাশিয়াম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905297" y="419380"/>
            <a:ext cx="508041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যোজনী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1212</Words>
  <Application>Microsoft Office PowerPoint</Application>
  <PresentationFormat>Widescreen</PresentationFormat>
  <Paragraphs>148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Bulbuli Khatun</dc:creator>
  <cp:lastModifiedBy>Bulbuli Khatun</cp:lastModifiedBy>
  <cp:revision>135</cp:revision>
  <dcterms:created xsi:type="dcterms:W3CDTF">2020-11-10T09:14:40Z</dcterms:created>
  <dcterms:modified xsi:type="dcterms:W3CDTF">2020-12-01T13:52:21Z</dcterms:modified>
</cp:coreProperties>
</file>