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3" r:id="rId5"/>
    <p:sldId id="28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4" r:id="rId15"/>
    <p:sldId id="283" r:id="rId16"/>
    <p:sldId id="275" r:id="rId17"/>
    <p:sldId id="276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D3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0574" autoAdjust="0"/>
  </p:normalViewPr>
  <p:slideViewPr>
    <p:cSldViewPr>
      <p:cViewPr varScale="1">
        <p:scale>
          <a:sx n="62" d="100"/>
          <a:sy n="62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124AA-6FB2-4BC6-971F-52663F763D93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A025D-6463-4744-BADB-DB82CA0DA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025D-6463-4744-BADB-DB82CA0DA4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025D-6463-4744-BADB-DB82CA0DA4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9.jpeg"/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12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F96916-974F-444D-BF3B-B18BBDE0C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72400" cy="4648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0EDC6B-8738-4D0F-A1C4-C037AFBB21B3}"/>
              </a:ext>
            </a:extLst>
          </p:cNvPr>
          <p:cNvSpPr/>
          <p:nvPr/>
        </p:nvSpPr>
        <p:spPr>
          <a:xfrm>
            <a:off x="762000" y="5700793"/>
            <a:ext cx="80772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:\id-04\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3200400" cy="1841500"/>
          </a:xfrm>
          <a:prstGeom prst="rect">
            <a:avLst/>
          </a:prstGeom>
          <a:noFill/>
        </p:spPr>
      </p:pic>
      <p:pic>
        <p:nvPicPr>
          <p:cNvPr id="3" name="Picture 2" descr="H:\id-04\but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04800"/>
            <a:ext cx="3124200" cy="1609726"/>
          </a:xfrm>
          <a:prstGeom prst="rect">
            <a:avLst/>
          </a:prstGeom>
          <a:noFill/>
        </p:spPr>
      </p:pic>
      <p:pic>
        <p:nvPicPr>
          <p:cNvPr id="4" name="Picture 4" descr="H:\id-04\chee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590800"/>
            <a:ext cx="3429000" cy="17865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" name="Picture 3" descr="H:\id-04\nu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590800"/>
            <a:ext cx="3200400" cy="1828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990600" y="1828800"/>
            <a:ext cx="2590800" cy="685800"/>
          </a:xfrm>
          <a:prstGeom prst="roundRect">
            <a:avLst>
              <a:gd name="adj" fmla="val 2878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Oil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81600" y="4495800"/>
            <a:ext cx="29718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Nut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4495800"/>
            <a:ext cx="32766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Chese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7800" y="1905000"/>
            <a:ext cx="2819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Butter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5181600"/>
            <a:ext cx="72390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These  foods are  fat   food</a:t>
            </a:r>
            <a:r>
              <a:rPr lang="en-US" dirty="0"/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4400" y="6096000"/>
            <a:ext cx="69342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Top layer of food pyramid.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219200" y="228600"/>
            <a:ext cx="6248400" cy="5715000"/>
          </a:xfrm>
          <a:prstGeom prst="triangle">
            <a:avLst>
              <a:gd name="adj" fmla="val 502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5"/>
          <p:cNvSpPr/>
          <p:nvPr/>
        </p:nvSpPr>
        <p:spPr>
          <a:xfrm>
            <a:off x="4572000" y="3581400"/>
            <a:ext cx="1219200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3810000"/>
            <a:ext cx="914400" cy="914400"/>
          </a:xfrm>
          <a:prstGeom prst="roundRect">
            <a:avLst>
              <a:gd name="adj" fmla="val 2333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914400" cy="914400"/>
          </a:xfrm>
          <a:prstGeom prst="roundRect">
            <a:avLst>
              <a:gd name="adj" fmla="val 23334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3581400"/>
            <a:ext cx="12192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38800" y="4876800"/>
            <a:ext cx="1219200" cy="9144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4191000" y="4648200"/>
            <a:ext cx="1600200" cy="1066800"/>
          </a:xfrm>
          <a:prstGeom prst="diamond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48000" y="4724400"/>
            <a:ext cx="1219200" cy="91440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5029200"/>
            <a:ext cx="1371600" cy="6858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28800" y="4648200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3505200"/>
            <a:ext cx="3810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52800" y="2133600"/>
            <a:ext cx="2133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886200" y="4495800"/>
            <a:ext cx="1447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48000" y="2514600"/>
            <a:ext cx="685800" cy="838200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733800" y="2438400"/>
            <a:ext cx="838200" cy="914400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isplay 20"/>
          <p:cNvSpPr/>
          <p:nvPr/>
        </p:nvSpPr>
        <p:spPr>
          <a:xfrm>
            <a:off x="4572000" y="2514600"/>
            <a:ext cx="1066800" cy="841248"/>
          </a:xfrm>
          <a:prstGeom prst="flowChartDisplay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733800" y="1219200"/>
            <a:ext cx="1066800" cy="762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62000" y="6096000"/>
            <a:ext cx="6934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Food   Pyramid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1676400"/>
            <a:ext cx="8077200" cy="449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Pyramid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–</a:t>
            </a:r>
            <a:endParaRPr lang="en-US" sz="6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Cereals –</a:t>
            </a:r>
          </a:p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Plenty –</a:t>
            </a:r>
          </a:p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Moderately 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381000"/>
            <a:ext cx="82296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New 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3810000"/>
            <a:ext cx="8229600" cy="2133600"/>
          </a:xfrm>
          <a:prstGeom prst="roundRect">
            <a:avLst>
              <a:gd name="adj" fmla="val 22107"/>
            </a:avLst>
          </a:prstGeom>
          <a:solidFill>
            <a:schemeClr val="accent3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6600" b="1" dirty="0">
                <a:solidFill>
                  <a:srgbClr val="002060"/>
                </a:solidFill>
              </a:rPr>
              <a:t>Some fresh fruits and vegetables </a:t>
            </a:r>
            <a:r>
              <a:rPr lang="en-US" sz="6600" dirty="0"/>
              <a:t>.</a:t>
            </a:r>
          </a:p>
          <a:p>
            <a:pPr algn="ctr"/>
            <a:endParaRPr lang="en-US" sz="6600" dirty="0"/>
          </a:p>
          <a:p>
            <a:pPr algn="ctr"/>
            <a:endParaRPr lang="en-US" sz="4400" dirty="0"/>
          </a:p>
        </p:txBody>
      </p:sp>
      <p:sp>
        <p:nvSpPr>
          <p:cNvPr id="8" name="Flowchart: Punched Tape 7"/>
          <p:cNvSpPr/>
          <p:nvPr/>
        </p:nvSpPr>
        <p:spPr>
          <a:xfrm>
            <a:off x="1447800" y="304800"/>
            <a:ext cx="5943600" cy="3048000"/>
          </a:xfrm>
          <a:prstGeom prst="flowChartPunchedTape">
            <a:avLst/>
          </a:prstGeom>
          <a:solidFill>
            <a:srgbClr val="CD3FA4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We must eat these food item </a:t>
            </a:r>
            <a:r>
              <a:rPr lang="en-US" sz="5400" b="1" dirty="0" err="1">
                <a:solidFill>
                  <a:srgbClr val="FFFF00"/>
                </a:solidFill>
              </a:rPr>
              <a:t>regulerly</a:t>
            </a:r>
            <a:r>
              <a:rPr lang="en-US" sz="5400" b="1" dirty="0">
                <a:solidFill>
                  <a:srgbClr val="FFFF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4343400"/>
            <a:ext cx="7924800" cy="1905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Milk , cheese, yoghurt, </a:t>
            </a:r>
            <a:r>
              <a:rPr lang="en-US" sz="4800" b="1" dirty="0" err="1">
                <a:solidFill>
                  <a:srgbClr val="C00000"/>
                </a:solidFill>
              </a:rPr>
              <a:t>meat,nuts</a:t>
            </a:r>
            <a:r>
              <a:rPr lang="en-US" sz="4800" b="1" dirty="0">
                <a:solidFill>
                  <a:srgbClr val="C00000"/>
                </a:solidFill>
              </a:rPr>
              <a:t>, beans and eggs.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1371600" y="838200"/>
            <a:ext cx="6248400" cy="2895600"/>
          </a:xfrm>
          <a:prstGeom prst="flowChartPunchedTape">
            <a:avLst/>
          </a:prstGeom>
          <a:solidFill>
            <a:srgbClr val="CD3FA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We should eat these food items moderately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838200"/>
            <a:ext cx="3886200" cy="5181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Teachers  activities.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48200" y="762000"/>
            <a:ext cx="4038600" cy="5181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Students 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76200"/>
            <a:ext cx="68580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7030A0"/>
                </a:solidFill>
              </a:rPr>
              <a:t>Group  Work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5486400" y="1447800"/>
            <a:ext cx="2590800" cy="457200"/>
          </a:xfrm>
          <a:prstGeom prst="flowChartAlternateProcess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Vegetable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2057400" y="1371600"/>
            <a:ext cx="2590800" cy="457200"/>
          </a:xfrm>
          <a:prstGeom prst="flowChartAlternateProcess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C00CC"/>
                </a:solidFill>
              </a:rPr>
              <a:t>Fruit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2286000"/>
            <a:ext cx="2971800" cy="2057400"/>
          </a:xfrm>
          <a:prstGeom prst="round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j-lt"/>
              </a:rPr>
              <a:t>Which of these  foods you should eat most of the time?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0" y="2209800"/>
            <a:ext cx="2590800" cy="2057400"/>
          </a:xfrm>
          <a:prstGeom prst="round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 foods at the top of the pyramid?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81200" y="4724400"/>
            <a:ext cx="2819400" cy="2133600"/>
          </a:xfrm>
          <a:prstGeom prst="round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C00CC"/>
                </a:solidFill>
              </a:rPr>
              <a:t>Some fresh fruits and vegetables.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0" y="4724400"/>
            <a:ext cx="2819400" cy="2133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Fats ,oils ,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sweets,etc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124200" y="4419600"/>
            <a:ext cx="381000" cy="292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553200" y="4343400"/>
            <a:ext cx="381000" cy="292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295400" y="228600"/>
            <a:ext cx="6553200" cy="16002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Make words groups .Put each of the following food items in a basket with the suitable heading</a:t>
            </a:r>
            <a:r>
              <a:rPr lang="en-US" dirty="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2286000"/>
            <a:ext cx="7696200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Tomato ,</a:t>
            </a:r>
            <a:r>
              <a:rPr lang="en-US" sz="2800" dirty="0" err="1">
                <a:solidFill>
                  <a:srgbClr val="C00000"/>
                </a:solidFill>
              </a:rPr>
              <a:t>lichi</a:t>
            </a:r>
            <a:r>
              <a:rPr lang="en-US" sz="2800" dirty="0">
                <a:solidFill>
                  <a:srgbClr val="C00000"/>
                </a:solidFill>
              </a:rPr>
              <a:t> ,pumpkins ,</a:t>
            </a:r>
            <a:r>
              <a:rPr lang="en-US" sz="2800" dirty="0" err="1">
                <a:solidFill>
                  <a:srgbClr val="C00000"/>
                </a:solidFill>
              </a:rPr>
              <a:t>singara</a:t>
            </a:r>
            <a:r>
              <a:rPr lang="en-US" sz="2800" dirty="0">
                <a:solidFill>
                  <a:srgbClr val="C00000"/>
                </a:solidFill>
              </a:rPr>
              <a:t> ,banana, pudding ,</a:t>
            </a:r>
            <a:r>
              <a:rPr lang="en-US" sz="2800" dirty="0" err="1">
                <a:solidFill>
                  <a:srgbClr val="C00000"/>
                </a:solidFill>
              </a:rPr>
              <a:t>noddles</a:t>
            </a:r>
            <a:r>
              <a:rPr lang="en-US" sz="2800" dirty="0">
                <a:solidFill>
                  <a:srgbClr val="C00000"/>
                </a:solidFill>
              </a:rPr>
              <a:t>, guava, sandwich , pineapple ,biscuits ,orange, cake ,carrots .</a:t>
            </a:r>
          </a:p>
        </p:txBody>
      </p:sp>
      <p:sp>
        <p:nvSpPr>
          <p:cNvPr id="4" name="Flowchart: Manual Operation 3"/>
          <p:cNvSpPr/>
          <p:nvPr/>
        </p:nvSpPr>
        <p:spPr>
          <a:xfrm>
            <a:off x="1219200" y="4191000"/>
            <a:ext cx="2209800" cy="1219200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vegetables</a:t>
            </a:r>
          </a:p>
        </p:txBody>
      </p:sp>
      <p:sp>
        <p:nvSpPr>
          <p:cNvPr id="5" name="Flowchart: Manual Operation 4"/>
          <p:cNvSpPr/>
          <p:nvPr/>
        </p:nvSpPr>
        <p:spPr>
          <a:xfrm>
            <a:off x="4648200" y="4191000"/>
            <a:ext cx="2590800" cy="1219200"/>
          </a:xfrm>
          <a:prstGeom prst="flowChartManualOperation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fruits</a:t>
            </a:r>
          </a:p>
        </p:txBody>
      </p:sp>
      <p:sp>
        <p:nvSpPr>
          <p:cNvPr id="6" name="Flowchart: Manual Operation 5"/>
          <p:cNvSpPr/>
          <p:nvPr/>
        </p:nvSpPr>
        <p:spPr>
          <a:xfrm>
            <a:off x="914400" y="5715000"/>
            <a:ext cx="2438400" cy="1143000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Dairy</a:t>
            </a:r>
          </a:p>
        </p:txBody>
      </p:sp>
      <p:sp>
        <p:nvSpPr>
          <p:cNvPr id="7" name="Flowchart: Manual Operation 6"/>
          <p:cNvSpPr/>
          <p:nvPr/>
        </p:nvSpPr>
        <p:spPr>
          <a:xfrm>
            <a:off x="4800600" y="5791200"/>
            <a:ext cx="2362200" cy="1066800"/>
          </a:xfrm>
          <a:prstGeom prst="flowChartManualOperation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snacks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514600"/>
            <a:ext cx="9144000" cy="3657600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Write  a  paragraph  about  food  pyramid 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762000"/>
            <a:ext cx="8229600" cy="9144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00"/>
                </a:solidFill>
              </a:rPr>
              <a:t>Home 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1D2ED1-D9C7-4EC1-AB92-52CD8A3CE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391400" cy="6019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00C4DE-EBE8-496F-92E1-EDA9AF8A03BD}"/>
              </a:ext>
            </a:extLst>
          </p:cNvPr>
          <p:cNvSpPr/>
          <p:nvPr/>
        </p:nvSpPr>
        <p:spPr>
          <a:xfrm>
            <a:off x="1676400" y="1752600"/>
            <a:ext cx="4876800" cy="990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1600200"/>
            <a:ext cx="8229600" cy="449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</a:rPr>
              <a:t>Fazana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</a:rPr>
              <a:t>Akter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</a:rPr>
              <a:t>Asst.Teacher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</a:rPr>
              <a:t>Shiber</a:t>
            </a:r>
            <a:r>
              <a:rPr lang="en-US" sz="6000" b="1">
                <a:solidFill>
                  <a:schemeClr val="accent4">
                    <a:lumMod val="75000"/>
                  </a:schemeClr>
                </a:solidFill>
              </a:rPr>
              <a:t> Bazar </a:t>
            </a: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</a:rPr>
              <a:t>Govt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</a:rPr>
              <a:t> Primary School</a:t>
            </a:r>
            <a:r>
              <a:rPr lang="en-US" sz="6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0"/>
            <a:ext cx="8534400" cy="6858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2">
                    <a:lumMod val="50000"/>
                  </a:schemeClr>
                </a:solidFill>
              </a:rPr>
              <a:t>Class- Five</a:t>
            </a:r>
          </a:p>
          <a:p>
            <a:pPr algn="ctr"/>
            <a:r>
              <a:rPr lang="en-US" sz="6600" dirty="0">
                <a:solidFill>
                  <a:schemeClr val="accent2">
                    <a:lumMod val="50000"/>
                  </a:schemeClr>
                </a:solidFill>
              </a:rPr>
              <a:t>Sub- English</a:t>
            </a:r>
          </a:p>
          <a:p>
            <a:pPr algn="ctr"/>
            <a:r>
              <a:rPr lang="en-US" sz="6600" dirty="0">
                <a:solidFill>
                  <a:schemeClr val="accent2">
                    <a:lumMod val="50000"/>
                  </a:schemeClr>
                </a:solidFill>
              </a:rPr>
              <a:t>Chapter- 7</a:t>
            </a:r>
          </a:p>
          <a:p>
            <a:pPr algn="ctr"/>
            <a:r>
              <a:rPr lang="en-US" sz="6600" dirty="0">
                <a:solidFill>
                  <a:schemeClr val="accent2">
                    <a:lumMod val="50000"/>
                  </a:schemeClr>
                </a:solidFill>
              </a:rPr>
              <a:t>Time-  35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0"/>
            <a:ext cx="76962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Food  Pyramid</a:t>
            </a:r>
          </a:p>
        </p:txBody>
      </p:sp>
      <p:pic>
        <p:nvPicPr>
          <p:cNvPr id="1026" name="Picture 2" descr="H:\singapore-healthy-diet-pyrami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590800"/>
            <a:ext cx="7391400" cy="419604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There is a ----------------------------little of these foods.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6606"/>
            <a:ext cx="8458200" cy="1371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Learning outcomes 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209800"/>
            <a:ext cx="8610600" cy="3962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1.5.1 :Read word phrases and sentences in the text proper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pronunciation,stress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 intonation.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3.1.1  :Ask  and  answer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questions .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5.1.1  :Read  word  phrases and sentences in the text proper pronunciation ,stress and intonation .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8.1.1 :Make  sentences using words and phrases given in the textbook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id-04\mu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09800"/>
            <a:ext cx="2743200" cy="2057400"/>
          </a:xfrm>
          <a:prstGeom prst="rect">
            <a:avLst/>
          </a:prstGeom>
          <a:noFill/>
        </p:spPr>
      </p:pic>
      <p:pic>
        <p:nvPicPr>
          <p:cNvPr id="3" name="Picture 2" descr="H:\id-04\buiscui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3048000" cy="1875693"/>
          </a:xfrm>
          <a:prstGeom prst="rect">
            <a:avLst/>
          </a:prstGeom>
          <a:noFill/>
        </p:spPr>
      </p:pic>
      <p:pic>
        <p:nvPicPr>
          <p:cNvPr id="4" name="Picture 2" descr="H:\id-04\bre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0"/>
            <a:ext cx="2031477" cy="1521646"/>
          </a:xfrm>
          <a:prstGeom prst="rect">
            <a:avLst/>
          </a:prstGeom>
          <a:noFill/>
        </p:spPr>
      </p:pic>
      <p:pic>
        <p:nvPicPr>
          <p:cNvPr id="5" name="Picture 3" descr="H:\id-04\ri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0"/>
            <a:ext cx="2133600" cy="1427572"/>
          </a:xfrm>
          <a:prstGeom prst="rect">
            <a:avLst/>
          </a:prstGeom>
          <a:noFill/>
        </p:spPr>
      </p:pic>
      <p:sp>
        <p:nvSpPr>
          <p:cNvPr id="9" name="Flowchart: Terminator 8"/>
          <p:cNvSpPr/>
          <p:nvPr/>
        </p:nvSpPr>
        <p:spPr>
          <a:xfrm>
            <a:off x="533400" y="1524000"/>
            <a:ext cx="3276600" cy="6858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Rice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4953000" y="1524000"/>
            <a:ext cx="3810000" cy="609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Bread</a:t>
            </a:r>
            <a:endParaRPr lang="en-US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04800" y="4191000"/>
            <a:ext cx="3581400" cy="609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Biscuit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029200" y="4343400"/>
            <a:ext cx="3048000" cy="5334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Muri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4876800"/>
            <a:ext cx="81534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These  foods  are  plenty  foods  </a:t>
            </a:r>
            <a:r>
              <a:rPr lang="en-US" dirty="0"/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600" y="5715000"/>
            <a:ext cx="7620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The bottom layer of pyramid.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:\id-04\pump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2894351" cy="1926058"/>
          </a:xfrm>
          <a:prstGeom prst="rect">
            <a:avLst/>
          </a:prstGeom>
          <a:noFill/>
        </p:spPr>
      </p:pic>
      <p:pic>
        <p:nvPicPr>
          <p:cNvPr id="3" name="Picture 3" descr="H:\id-04\toma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119426"/>
            <a:ext cx="2667000" cy="1784465"/>
          </a:xfrm>
          <a:prstGeom prst="rect">
            <a:avLst/>
          </a:prstGeom>
          <a:noFill/>
        </p:spPr>
      </p:pic>
      <p:pic>
        <p:nvPicPr>
          <p:cNvPr id="4" name="Picture 4" descr="H:\id-04\ful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438400"/>
            <a:ext cx="2895600" cy="2168906"/>
          </a:xfrm>
          <a:prstGeom prst="rect">
            <a:avLst/>
          </a:prstGeom>
          <a:noFill/>
        </p:spPr>
      </p:pic>
      <p:pic>
        <p:nvPicPr>
          <p:cNvPr id="5" name="Picture 2" descr="H:\id-04\carr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14600"/>
            <a:ext cx="2827832" cy="198083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1905000"/>
            <a:ext cx="2895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Tomato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905000"/>
            <a:ext cx="30480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Pumpkin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4724400"/>
            <a:ext cx="2895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Fulkopy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4572000"/>
            <a:ext cx="31242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Carrot</a:t>
            </a:r>
          </a:p>
        </p:txBody>
      </p:sp>
      <p:sp>
        <p:nvSpPr>
          <p:cNvPr id="10" name="Rounded Rectangle 9"/>
          <p:cNvSpPr/>
          <p:nvPr/>
        </p:nvSpPr>
        <p:spPr>
          <a:xfrm flipH="1">
            <a:off x="1066800" y="5410200"/>
            <a:ext cx="6858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These  foods  are  some  fresh  vegetables.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" y="6172200"/>
            <a:ext cx="8305800" cy="685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Second layer of food pyramid.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id-04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2712964" cy="1563043"/>
          </a:xfrm>
          <a:prstGeom prst="rect">
            <a:avLst/>
          </a:prstGeom>
          <a:noFill/>
        </p:spPr>
      </p:pic>
      <p:pic>
        <p:nvPicPr>
          <p:cNvPr id="3" name="Picture 3" descr="H:\id-04\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2819400" cy="1891946"/>
          </a:xfrm>
          <a:prstGeom prst="rect">
            <a:avLst/>
          </a:prstGeom>
          <a:noFill/>
        </p:spPr>
      </p:pic>
      <p:pic>
        <p:nvPicPr>
          <p:cNvPr id="4" name="Picture 4" descr="H:\id-04\watermel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514600"/>
            <a:ext cx="3657600" cy="1766015"/>
          </a:xfrm>
          <a:prstGeom prst="rect">
            <a:avLst/>
          </a:prstGeom>
          <a:noFill/>
        </p:spPr>
      </p:pic>
      <p:pic>
        <p:nvPicPr>
          <p:cNvPr id="5" name="Picture 5" descr="H:\id-04\boro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438400"/>
            <a:ext cx="3429000" cy="1828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1676400"/>
            <a:ext cx="2286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Mango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1828800"/>
            <a:ext cx="24384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Banana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457200" y="4267200"/>
            <a:ext cx="2743200" cy="762000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Boro</a:t>
            </a:r>
            <a:r>
              <a:rPr lang="en-US" sz="3200" dirty="0" err="1">
                <a:solidFill>
                  <a:srgbClr val="002060"/>
                </a:solidFill>
              </a:rPr>
              <a:t>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410200" y="4419600"/>
            <a:ext cx="31242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Water  </a:t>
            </a:r>
            <a:r>
              <a:rPr lang="en-US" sz="4000" b="1" i="1" dirty="0">
                <a:solidFill>
                  <a:srgbClr val="002060"/>
                </a:solidFill>
              </a:rPr>
              <a:t>melon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5029200"/>
            <a:ext cx="7620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These foods are some fresh fruits</a:t>
            </a:r>
            <a:r>
              <a:rPr lang="en-US" dirty="0"/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5791200"/>
            <a:ext cx="83820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Second layer of food pyramid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id-04\me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3276600" cy="1769075"/>
          </a:xfrm>
          <a:prstGeom prst="rect">
            <a:avLst/>
          </a:prstGeom>
          <a:noFill/>
        </p:spPr>
      </p:pic>
      <p:pic>
        <p:nvPicPr>
          <p:cNvPr id="3" name="Picture 4" descr="H:\id-04\mi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0"/>
            <a:ext cx="2110821" cy="1796716"/>
          </a:xfrm>
          <a:prstGeom prst="rect">
            <a:avLst/>
          </a:prstGeom>
          <a:noFill/>
        </p:spPr>
      </p:pic>
      <p:pic>
        <p:nvPicPr>
          <p:cNvPr id="4" name="Picture 5" descr="H:\id-04\nu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514600"/>
            <a:ext cx="2936875" cy="1840718"/>
          </a:xfrm>
          <a:prstGeom prst="rect">
            <a:avLst/>
          </a:prstGeom>
          <a:noFill/>
        </p:spPr>
      </p:pic>
      <p:pic>
        <p:nvPicPr>
          <p:cNvPr id="5" name="Picture 6" descr="H:\id-04\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2362200"/>
            <a:ext cx="2819400" cy="177582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914400" y="1828800"/>
            <a:ext cx="2819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Meat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800" y="4267200"/>
            <a:ext cx="3048000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Fish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" y="4343400"/>
            <a:ext cx="2971800" cy="80010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Nut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81600" y="1828800"/>
            <a:ext cx="27432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Milk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8600" y="5257800"/>
            <a:ext cx="8534400" cy="609600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We should  eat these food moderately</a:t>
            </a:r>
            <a:r>
              <a:rPr lang="en-US" dirty="0"/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6096000"/>
            <a:ext cx="85344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Third layer of food pyramid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329</Words>
  <Application>Microsoft Office PowerPoint</Application>
  <PresentationFormat>On-screen Show (4:3)</PresentationFormat>
  <Paragraphs>77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7</dc:creator>
  <cp:lastModifiedBy>redwan</cp:lastModifiedBy>
  <cp:revision>110</cp:revision>
  <dcterms:created xsi:type="dcterms:W3CDTF">2006-08-16T00:00:00Z</dcterms:created>
  <dcterms:modified xsi:type="dcterms:W3CDTF">2020-11-30T19:09:10Z</dcterms:modified>
</cp:coreProperties>
</file>