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6" r:id="rId1"/>
  </p:sldMasterIdLst>
  <p:sldIdLst>
    <p:sldId id="259" r:id="rId2"/>
    <p:sldId id="277" r:id="rId3"/>
    <p:sldId id="260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66" r:id="rId12"/>
    <p:sldId id="265" r:id="rId13"/>
    <p:sldId id="264" r:id="rId14"/>
    <p:sldId id="271" r:id="rId15"/>
    <p:sldId id="27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22717-672E-4366-BFD5-338F6A230AA3}" type="doc">
      <dgm:prSet loTypeId="urn:microsoft.com/office/officeart/2005/8/layout/radial6" loCatId="cycle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BB380AF-D8DD-413F-A8B5-1FE24CA82A5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Abraham Lincoln</a:t>
          </a:r>
          <a:endParaRPr lang="en-US" dirty="0"/>
        </a:p>
      </dgm:t>
    </dgm:pt>
    <dgm:pt modelId="{6A5332C6-ABC1-49D7-97EA-26428CE64745}" type="parTrans" cxnId="{1F4D86ED-CAD5-4138-9AFB-0AAF0D778D92}">
      <dgm:prSet/>
      <dgm:spPr/>
      <dgm:t>
        <a:bodyPr/>
        <a:lstStyle/>
        <a:p>
          <a:endParaRPr lang="en-US"/>
        </a:p>
      </dgm:t>
    </dgm:pt>
    <dgm:pt modelId="{DCF90E9C-798F-4060-93E1-CD624A7B2F69}" type="sibTrans" cxnId="{1F4D86ED-CAD5-4138-9AFB-0AAF0D778D92}">
      <dgm:prSet/>
      <dgm:spPr/>
      <dgm:t>
        <a:bodyPr/>
        <a:lstStyle/>
        <a:p>
          <a:endParaRPr lang="en-US"/>
        </a:p>
      </dgm:t>
    </dgm:pt>
    <dgm:pt modelId="{C06AD085-941D-46A2-B507-DCBCAF0292D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  <a:ln/>
      </dgm:spPr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Birth February12,1809 in Kentucky , The USA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DC66A-4246-4DAF-BFCF-4C695A843F78}" type="parTrans" cxnId="{58DC7C72-6060-47ED-BC24-88CC048A2DD7}">
      <dgm:prSet/>
      <dgm:spPr/>
      <dgm:t>
        <a:bodyPr/>
        <a:lstStyle/>
        <a:p>
          <a:endParaRPr lang="en-US"/>
        </a:p>
      </dgm:t>
    </dgm:pt>
    <dgm:pt modelId="{74761311-2595-4FD3-B893-D6E5385111E8}" type="sibTrans" cxnId="{58DC7C72-6060-47ED-BC24-88CC048A2DD7}">
      <dgm:prSet/>
      <dgm:spPr/>
      <dgm:t>
        <a:bodyPr/>
        <a:lstStyle/>
        <a:p>
          <a:endParaRPr lang="en-US"/>
        </a:p>
      </dgm:t>
    </dgm:pt>
    <dgm:pt modelId="{194C394D-BCEC-4D19-B06F-4B6D606F3B4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His mother died in 1819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766C2-5E32-4F3C-A801-E3C9C3208171}" type="parTrans" cxnId="{02736610-E673-4801-BBAF-B40921CB85D8}">
      <dgm:prSet/>
      <dgm:spPr/>
      <dgm:t>
        <a:bodyPr/>
        <a:lstStyle/>
        <a:p>
          <a:endParaRPr lang="en-US"/>
        </a:p>
      </dgm:t>
    </dgm:pt>
    <dgm:pt modelId="{83A25149-4293-4C75-98DD-10321047861B}" type="sibTrans" cxnId="{02736610-E673-4801-BBAF-B40921CB85D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1490949-253E-4249-825E-7423BBD7735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Got the nomination for president in 1850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CA056-0527-4F94-8DD4-25C4A96CF198}" type="parTrans" cxnId="{A228A9F9-2C43-438F-AD96-76D15B8E0E8E}">
      <dgm:prSet/>
      <dgm:spPr/>
      <dgm:t>
        <a:bodyPr/>
        <a:lstStyle/>
        <a:p>
          <a:endParaRPr lang="en-US"/>
        </a:p>
      </dgm:t>
    </dgm:pt>
    <dgm:pt modelId="{359B4A4F-F0D7-4783-A913-329A18BCA27A}" type="sibTrans" cxnId="{A228A9F9-2C43-438F-AD96-76D15B8E0E8E}">
      <dgm:prSet/>
      <dgm:spPr/>
      <dgm:t>
        <a:bodyPr/>
        <a:lstStyle/>
        <a:p>
          <a:endParaRPr lang="en-US"/>
        </a:p>
      </dgm:t>
    </dgm:pt>
    <dgm:pt modelId="{CCA71EBA-212A-492F-BCF6-6C50DBC489C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Was reelected president in 1864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9E690D-40BC-4011-8F9A-D7C00428AE88}" type="parTrans" cxnId="{5B3027B6-4426-4C3A-B0F4-B59630453678}">
      <dgm:prSet/>
      <dgm:spPr/>
      <dgm:t>
        <a:bodyPr/>
        <a:lstStyle/>
        <a:p>
          <a:endParaRPr lang="en-US"/>
        </a:p>
      </dgm:t>
    </dgm:pt>
    <dgm:pt modelId="{428094C1-9D26-43BA-BBF9-6A1C168E8BAD}" type="sibTrans" cxnId="{5B3027B6-4426-4C3A-B0F4-B59630453678}">
      <dgm:prSet/>
      <dgm:spPr/>
      <dgm:t>
        <a:bodyPr/>
        <a:lstStyle/>
        <a:p>
          <a:endParaRPr lang="en-US"/>
        </a:p>
      </dgm:t>
    </dgm:pt>
    <dgm:pt modelId="{B8B746B2-9259-4FE1-869F-A5B7CB4E9DA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Became the president in 1861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86713-CEC0-4043-85AC-3AF1D98DF4BE}" type="parTrans" cxnId="{467F2E8F-572C-4BCE-A628-1AC17292D379}">
      <dgm:prSet/>
      <dgm:spPr/>
      <dgm:t>
        <a:bodyPr/>
        <a:lstStyle/>
        <a:p>
          <a:endParaRPr lang="en-US"/>
        </a:p>
      </dgm:t>
    </dgm:pt>
    <dgm:pt modelId="{0D21D2C3-E07F-40E1-8874-353D71E053A9}" type="sibTrans" cxnId="{467F2E8F-572C-4BCE-A628-1AC17292D379}">
      <dgm:prSet/>
      <dgm:spPr/>
      <dgm:t>
        <a:bodyPr/>
        <a:lstStyle/>
        <a:p>
          <a:endParaRPr lang="en-US"/>
        </a:p>
      </dgm:t>
    </dgm:pt>
    <dgm:pt modelId="{814D0911-72DF-41BD-A10B-77924E25520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Declaration of ban on slavery in 1863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FCBC3-0390-4016-9006-DD7C6ACCAEA2}" type="parTrans" cxnId="{D900FF4D-3BB8-49E5-B6C7-9DD1130FD706}">
      <dgm:prSet/>
      <dgm:spPr/>
      <dgm:t>
        <a:bodyPr/>
        <a:lstStyle/>
        <a:p>
          <a:endParaRPr lang="en-US"/>
        </a:p>
      </dgm:t>
    </dgm:pt>
    <dgm:pt modelId="{D398810D-44FC-4275-8DF3-3FDC476045F6}" type="sibTrans" cxnId="{D900FF4D-3BB8-49E5-B6C7-9DD1130FD706}">
      <dgm:prSet/>
      <dgm:spPr/>
      <dgm:t>
        <a:bodyPr/>
        <a:lstStyle/>
        <a:p>
          <a:endParaRPr lang="en-US"/>
        </a:p>
      </dgm:t>
    </dgm:pt>
    <dgm:pt modelId="{1C676BE5-EAF3-4A0B-9EF5-1A1615B34A6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Was assassinated at Ford’s theatre in Washington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C5C67-71A7-4114-9B8E-8F4AB11685F3}" type="parTrans" cxnId="{D1279533-0E03-4230-AD91-841D533711FE}">
      <dgm:prSet/>
      <dgm:spPr/>
      <dgm:t>
        <a:bodyPr/>
        <a:lstStyle/>
        <a:p>
          <a:endParaRPr lang="en-US"/>
        </a:p>
      </dgm:t>
    </dgm:pt>
    <dgm:pt modelId="{5EF171D1-C62C-4FA0-A336-6B48BAEEBA66}" type="sibTrans" cxnId="{D1279533-0E03-4230-AD91-841D533711FE}">
      <dgm:prSet/>
      <dgm:spPr/>
      <dgm:t>
        <a:bodyPr/>
        <a:lstStyle/>
        <a:p>
          <a:endParaRPr lang="en-US"/>
        </a:p>
      </dgm:t>
    </dgm:pt>
    <dgm:pt modelId="{751DC67B-C2A7-450C-8D18-3BFA56C1D6F2}" type="pres">
      <dgm:prSet presAssocID="{B2A22717-672E-4366-BFD5-338F6A230A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619AD7-79DB-4A64-956C-1E43D8B2C022}" type="pres">
      <dgm:prSet presAssocID="{EBB380AF-D8DD-413F-A8B5-1FE24CA82A59}" presName="centerShape" presStyleLbl="node0" presStyleIdx="0" presStyleCnt="1" custScaleX="145629" custScaleY="124793" custLinFactNeighborX="0" custLinFactNeighborY="-1530"/>
      <dgm:spPr/>
      <dgm:t>
        <a:bodyPr/>
        <a:lstStyle/>
        <a:p>
          <a:endParaRPr lang="en-US"/>
        </a:p>
      </dgm:t>
    </dgm:pt>
    <dgm:pt modelId="{CE87A233-71D2-4F8E-938E-50489A379A9D}" type="pres">
      <dgm:prSet presAssocID="{C06AD085-941D-46A2-B507-DCBCAF0292D7}" presName="node" presStyleLbl="node1" presStyleIdx="0" presStyleCnt="7" custScaleX="197778" custScaleY="120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DB42A-0AE9-49AA-A707-E0C3D95E8D9C}" type="pres">
      <dgm:prSet presAssocID="{C06AD085-941D-46A2-B507-DCBCAF0292D7}" presName="dummy" presStyleCnt="0"/>
      <dgm:spPr/>
      <dgm:t>
        <a:bodyPr/>
        <a:lstStyle/>
        <a:p>
          <a:endParaRPr lang="en-US"/>
        </a:p>
      </dgm:t>
    </dgm:pt>
    <dgm:pt modelId="{FAF0E713-9083-4A3C-8245-C996DAA84E62}" type="pres">
      <dgm:prSet presAssocID="{74761311-2595-4FD3-B893-D6E5385111E8}" presName="sibTrans" presStyleLbl="sibTrans2D1" presStyleIdx="0" presStyleCnt="7"/>
      <dgm:spPr/>
      <dgm:t>
        <a:bodyPr/>
        <a:lstStyle/>
        <a:p>
          <a:endParaRPr lang="en-US"/>
        </a:p>
      </dgm:t>
    </dgm:pt>
    <dgm:pt modelId="{2B25DFEC-6496-453E-8447-76E8E5AC23B4}" type="pres">
      <dgm:prSet presAssocID="{194C394D-BCEC-4D19-B06F-4B6D606F3B4E}" presName="node" presStyleLbl="node1" presStyleIdx="1" presStyleCnt="7" custScaleX="167263" custScaleY="118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DC4E08-3441-47D3-8279-C011681064F1}" type="pres">
      <dgm:prSet presAssocID="{194C394D-BCEC-4D19-B06F-4B6D606F3B4E}" presName="dummy" presStyleCnt="0"/>
      <dgm:spPr/>
      <dgm:t>
        <a:bodyPr/>
        <a:lstStyle/>
        <a:p>
          <a:endParaRPr lang="en-US"/>
        </a:p>
      </dgm:t>
    </dgm:pt>
    <dgm:pt modelId="{4FB88A57-F17D-4EE8-B4EC-F8316C818C30}" type="pres">
      <dgm:prSet presAssocID="{83A25149-4293-4C75-98DD-10321047861B}" presName="sibTrans" presStyleLbl="sibTrans2D1" presStyleIdx="1" presStyleCnt="7"/>
      <dgm:spPr/>
      <dgm:t>
        <a:bodyPr/>
        <a:lstStyle/>
        <a:p>
          <a:endParaRPr lang="en-US"/>
        </a:p>
      </dgm:t>
    </dgm:pt>
    <dgm:pt modelId="{BAA6F2A9-3DE8-409B-B0AD-97742419D164}" type="pres">
      <dgm:prSet presAssocID="{41490949-253E-4249-825E-7423BBD7735B}" presName="node" presStyleLbl="node1" presStyleIdx="2" presStyleCnt="7" custScaleX="197393" custScaleY="136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C76B0-6D2C-4A21-A5F4-B0C10F920A73}" type="pres">
      <dgm:prSet presAssocID="{41490949-253E-4249-825E-7423BBD7735B}" presName="dummy" presStyleCnt="0"/>
      <dgm:spPr/>
      <dgm:t>
        <a:bodyPr/>
        <a:lstStyle/>
        <a:p>
          <a:endParaRPr lang="en-US"/>
        </a:p>
      </dgm:t>
    </dgm:pt>
    <dgm:pt modelId="{2B2D5B94-2543-4479-A15C-9555D224F2A9}" type="pres">
      <dgm:prSet presAssocID="{359B4A4F-F0D7-4783-A913-329A18BCA27A}" presName="sibTrans" presStyleLbl="sibTrans2D1" presStyleIdx="2" presStyleCnt="7"/>
      <dgm:spPr/>
      <dgm:t>
        <a:bodyPr/>
        <a:lstStyle/>
        <a:p>
          <a:endParaRPr lang="en-US"/>
        </a:p>
      </dgm:t>
    </dgm:pt>
    <dgm:pt modelId="{D174DD35-1047-4931-B8A3-688D2F74961E}" type="pres">
      <dgm:prSet presAssocID="{B8B746B2-9259-4FE1-869F-A5B7CB4E9DAA}" presName="node" presStyleLbl="node1" presStyleIdx="3" presStyleCnt="7" custScaleX="140259" custScaleY="108807" custRadScaleRad="93428" custRadScaleInc="-11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37B0F9-511B-4B20-8985-0B78D7908BDA}" type="pres">
      <dgm:prSet presAssocID="{B8B746B2-9259-4FE1-869F-A5B7CB4E9DAA}" presName="dummy" presStyleCnt="0"/>
      <dgm:spPr/>
      <dgm:t>
        <a:bodyPr/>
        <a:lstStyle/>
        <a:p>
          <a:endParaRPr lang="en-US"/>
        </a:p>
      </dgm:t>
    </dgm:pt>
    <dgm:pt modelId="{B33EBF54-E8AC-463C-B0D6-542E555C64B9}" type="pres">
      <dgm:prSet presAssocID="{0D21D2C3-E07F-40E1-8874-353D71E053A9}" presName="sibTrans" presStyleLbl="sibTrans2D1" presStyleIdx="3" presStyleCnt="7"/>
      <dgm:spPr/>
      <dgm:t>
        <a:bodyPr/>
        <a:lstStyle/>
        <a:p>
          <a:endParaRPr lang="en-US"/>
        </a:p>
      </dgm:t>
    </dgm:pt>
    <dgm:pt modelId="{56F78C3E-2C6F-4874-ADEB-C479EB411DDC}" type="pres">
      <dgm:prSet presAssocID="{814D0911-72DF-41BD-A10B-77924E255203}" presName="node" presStyleLbl="node1" presStyleIdx="4" presStyleCnt="7" custScaleX="169213" custScaleY="85199" custRadScaleRad="94656" custRadScaleInc="3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3AEE2-F9BD-4B40-90F4-DFD089B76BD0}" type="pres">
      <dgm:prSet presAssocID="{814D0911-72DF-41BD-A10B-77924E255203}" presName="dummy" presStyleCnt="0"/>
      <dgm:spPr/>
      <dgm:t>
        <a:bodyPr/>
        <a:lstStyle/>
        <a:p>
          <a:endParaRPr lang="en-US"/>
        </a:p>
      </dgm:t>
    </dgm:pt>
    <dgm:pt modelId="{E17E1E0A-FFE3-4635-87EC-E8798AFC6D7E}" type="pres">
      <dgm:prSet presAssocID="{D398810D-44FC-4275-8DF3-3FDC476045F6}" presName="sibTrans" presStyleLbl="sibTrans2D1" presStyleIdx="4" presStyleCnt="7"/>
      <dgm:spPr/>
      <dgm:t>
        <a:bodyPr/>
        <a:lstStyle/>
        <a:p>
          <a:endParaRPr lang="en-US"/>
        </a:p>
      </dgm:t>
    </dgm:pt>
    <dgm:pt modelId="{583A9F4C-C97E-4D8F-8B37-C769E1793683}" type="pres">
      <dgm:prSet presAssocID="{CCA71EBA-212A-492F-BCF6-6C50DBC489CD}" presName="node" presStyleLbl="node1" presStyleIdx="5" presStyleCnt="7" custScaleX="174626" custScaleY="104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10187-2DD3-40AC-B576-9A4FE2A87AB0}" type="pres">
      <dgm:prSet presAssocID="{CCA71EBA-212A-492F-BCF6-6C50DBC489CD}" presName="dummy" presStyleCnt="0"/>
      <dgm:spPr/>
      <dgm:t>
        <a:bodyPr/>
        <a:lstStyle/>
        <a:p>
          <a:endParaRPr lang="en-US"/>
        </a:p>
      </dgm:t>
    </dgm:pt>
    <dgm:pt modelId="{642CD51C-8FA7-4496-A94E-60FC5133EA14}" type="pres">
      <dgm:prSet presAssocID="{428094C1-9D26-43BA-BBF9-6A1C168E8BAD}" presName="sibTrans" presStyleLbl="sibTrans2D1" presStyleIdx="5" presStyleCnt="7"/>
      <dgm:spPr/>
      <dgm:t>
        <a:bodyPr/>
        <a:lstStyle/>
        <a:p>
          <a:endParaRPr lang="en-US"/>
        </a:p>
      </dgm:t>
    </dgm:pt>
    <dgm:pt modelId="{E8E86305-D2B5-4A86-A483-EEBDF5DE8CA7}" type="pres">
      <dgm:prSet presAssocID="{1C676BE5-EAF3-4A0B-9EF5-1A1615B34A67}" presName="node" presStyleLbl="node1" presStyleIdx="6" presStyleCnt="7" custScaleX="197698" custScaleY="124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395B55-7BED-4875-8CE8-407BE8B0F338}" type="pres">
      <dgm:prSet presAssocID="{1C676BE5-EAF3-4A0B-9EF5-1A1615B34A67}" presName="dummy" presStyleCnt="0"/>
      <dgm:spPr/>
      <dgm:t>
        <a:bodyPr/>
        <a:lstStyle/>
        <a:p>
          <a:endParaRPr lang="en-US"/>
        </a:p>
      </dgm:t>
    </dgm:pt>
    <dgm:pt modelId="{0489D10A-4FB7-45A1-9428-E45346C31F01}" type="pres">
      <dgm:prSet presAssocID="{5EF171D1-C62C-4FA0-A336-6B48BAEEBA66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5CF1913E-6BBD-424C-9E7C-3511490F9B1B}" type="presOf" srcId="{CCA71EBA-212A-492F-BCF6-6C50DBC489CD}" destId="{583A9F4C-C97E-4D8F-8B37-C769E1793683}" srcOrd="0" destOrd="0" presId="urn:microsoft.com/office/officeart/2005/8/layout/radial6"/>
    <dgm:cxn modelId="{1F4D86ED-CAD5-4138-9AFB-0AAF0D778D92}" srcId="{B2A22717-672E-4366-BFD5-338F6A230AA3}" destId="{EBB380AF-D8DD-413F-A8B5-1FE24CA82A59}" srcOrd="0" destOrd="0" parTransId="{6A5332C6-ABC1-49D7-97EA-26428CE64745}" sibTransId="{DCF90E9C-798F-4060-93E1-CD624A7B2F69}"/>
    <dgm:cxn modelId="{BB384C47-CD87-4637-B957-4740B6F60770}" type="presOf" srcId="{814D0911-72DF-41BD-A10B-77924E255203}" destId="{56F78C3E-2C6F-4874-ADEB-C479EB411DDC}" srcOrd="0" destOrd="0" presId="urn:microsoft.com/office/officeart/2005/8/layout/radial6"/>
    <dgm:cxn modelId="{7C6A61C1-C075-477A-845F-8269479B7F6E}" type="presOf" srcId="{194C394D-BCEC-4D19-B06F-4B6D606F3B4E}" destId="{2B25DFEC-6496-453E-8447-76E8E5AC23B4}" srcOrd="0" destOrd="0" presId="urn:microsoft.com/office/officeart/2005/8/layout/radial6"/>
    <dgm:cxn modelId="{951B40BC-059C-4F68-91B6-64A009DA08FC}" type="presOf" srcId="{74761311-2595-4FD3-B893-D6E5385111E8}" destId="{FAF0E713-9083-4A3C-8245-C996DAA84E62}" srcOrd="0" destOrd="0" presId="urn:microsoft.com/office/officeart/2005/8/layout/radial6"/>
    <dgm:cxn modelId="{8ADE3E72-44D5-477C-88A4-43DF1D5A4D82}" type="presOf" srcId="{D398810D-44FC-4275-8DF3-3FDC476045F6}" destId="{E17E1E0A-FFE3-4635-87EC-E8798AFC6D7E}" srcOrd="0" destOrd="0" presId="urn:microsoft.com/office/officeart/2005/8/layout/radial6"/>
    <dgm:cxn modelId="{0CC1E104-15F1-40D7-BEB5-3A79229F26FF}" type="presOf" srcId="{1C676BE5-EAF3-4A0B-9EF5-1A1615B34A67}" destId="{E8E86305-D2B5-4A86-A483-EEBDF5DE8CA7}" srcOrd="0" destOrd="0" presId="urn:microsoft.com/office/officeart/2005/8/layout/radial6"/>
    <dgm:cxn modelId="{506C86E6-2A0B-4957-9397-B83B786F954C}" type="presOf" srcId="{EBB380AF-D8DD-413F-A8B5-1FE24CA82A59}" destId="{BA619AD7-79DB-4A64-956C-1E43D8B2C022}" srcOrd="0" destOrd="0" presId="urn:microsoft.com/office/officeart/2005/8/layout/radial6"/>
    <dgm:cxn modelId="{D1279533-0E03-4230-AD91-841D533711FE}" srcId="{EBB380AF-D8DD-413F-A8B5-1FE24CA82A59}" destId="{1C676BE5-EAF3-4A0B-9EF5-1A1615B34A67}" srcOrd="6" destOrd="0" parTransId="{ED0C5C67-71A7-4114-9B8E-8F4AB11685F3}" sibTransId="{5EF171D1-C62C-4FA0-A336-6B48BAEEBA66}"/>
    <dgm:cxn modelId="{546EB94A-775B-407B-A365-6DD6F32E05F4}" type="presOf" srcId="{83A25149-4293-4C75-98DD-10321047861B}" destId="{4FB88A57-F17D-4EE8-B4EC-F8316C818C30}" srcOrd="0" destOrd="0" presId="urn:microsoft.com/office/officeart/2005/8/layout/radial6"/>
    <dgm:cxn modelId="{D8F7216B-B95D-4CBC-A78A-A1FB0145003F}" type="presOf" srcId="{41490949-253E-4249-825E-7423BBD7735B}" destId="{BAA6F2A9-3DE8-409B-B0AD-97742419D164}" srcOrd="0" destOrd="0" presId="urn:microsoft.com/office/officeart/2005/8/layout/radial6"/>
    <dgm:cxn modelId="{467F2E8F-572C-4BCE-A628-1AC17292D379}" srcId="{EBB380AF-D8DD-413F-A8B5-1FE24CA82A59}" destId="{B8B746B2-9259-4FE1-869F-A5B7CB4E9DAA}" srcOrd="3" destOrd="0" parTransId="{75686713-CEC0-4043-85AC-3AF1D98DF4BE}" sibTransId="{0D21D2C3-E07F-40E1-8874-353D71E053A9}"/>
    <dgm:cxn modelId="{85D66A71-BD70-4774-BE7A-E2B6FD9111CA}" type="presOf" srcId="{5EF171D1-C62C-4FA0-A336-6B48BAEEBA66}" destId="{0489D10A-4FB7-45A1-9428-E45346C31F01}" srcOrd="0" destOrd="0" presId="urn:microsoft.com/office/officeart/2005/8/layout/radial6"/>
    <dgm:cxn modelId="{02736610-E673-4801-BBAF-B40921CB85D8}" srcId="{EBB380AF-D8DD-413F-A8B5-1FE24CA82A59}" destId="{194C394D-BCEC-4D19-B06F-4B6D606F3B4E}" srcOrd="1" destOrd="0" parTransId="{CAC766C2-5E32-4F3C-A801-E3C9C3208171}" sibTransId="{83A25149-4293-4C75-98DD-10321047861B}"/>
    <dgm:cxn modelId="{FF3A461B-38D7-43C6-B6E3-12AAF93B0AB8}" type="presOf" srcId="{C06AD085-941D-46A2-B507-DCBCAF0292D7}" destId="{CE87A233-71D2-4F8E-938E-50489A379A9D}" srcOrd="0" destOrd="0" presId="urn:microsoft.com/office/officeart/2005/8/layout/radial6"/>
    <dgm:cxn modelId="{5B3027B6-4426-4C3A-B0F4-B59630453678}" srcId="{EBB380AF-D8DD-413F-A8B5-1FE24CA82A59}" destId="{CCA71EBA-212A-492F-BCF6-6C50DBC489CD}" srcOrd="5" destOrd="0" parTransId="{4B9E690D-40BC-4011-8F9A-D7C00428AE88}" sibTransId="{428094C1-9D26-43BA-BBF9-6A1C168E8BAD}"/>
    <dgm:cxn modelId="{06ADEE55-422B-483D-AEA4-32463BD90C1A}" type="presOf" srcId="{0D21D2C3-E07F-40E1-8874-353D71E053A9}" destId="{B33EBF54-E8AC-463C-B0D6-542E555C64B9}" srcOrd="0" destOrd="0" presId="urn:microsoft.com/office/officeart/2005/8/layout/radial6"/>
    <dgm:cxn modelId="{538C6BDA-FEC8-46C3-964A-89997FC6B139}" type="presOf" srcId="{B2A22717-672E-4366-BFD5-338F6A230AA3}" destId="{751DC67B-C2A7-450C-8D18-3BFA56C1D6F2}" srcOrd="0" destOrd="0" presId="urn:microsoft.com/office/officeart/2005/8/layout/radial6"/>
    <dgm:cxn modelId="{4D863EB6-389D-45F5-AE4D-5297F5C7E844}" type="presOf" srcId="{428094C1-9D26-43BA-BBF9-6A1C168E8BAD}" destId="{642CD51C-8FA7-4496-A94E-60FC5133EA14}" srcOrd="0" destOrd="0" presId="urn:microsoft.com/office/officeart/2005/8/layout/radial6"/>
    <dgm:cxn modelId="{D900FF4D-3BB8-49E5-B6C7-9DD1130FD706}" srcId="{EBB380AF-D8DD-413F-A8B5-1FE24CA82A59}" destId="{814D0911-72DF-41BD-A10B-77924E255203}" srcOrd="4" destOrd="0" parTransId="{DEAFCBC3-0390-4016-9006-DD7C6ACCAEA2}" sibTransId="{D398810D-44FC-4275-8DF3-3FDC476045F6}"/>
    <dgm:cxn modelId="{A228A9F9-2C43-438F-AD96-76D15B8E0E8E}" srcId="{EBB380AF-D8DD-413F-A8B5-1FE24CA82A59}" destId="{41490949-253E-4249-825E-7423BBD7735B}" srcOrd="2" destOrd="0" parTransId="{B63CA056-0527-4F94-8DD4-25C4A96CF198}" sibTransId="{359B4A4F-F0D7-4783-A913-329A18BCA27A}"/>
    <dgm:cxn modelId="{58DC7C72-6060-47ED-BC24-88CC048A2DD7}" srcId="{EBB380AF-D8DD-413F-A8B5-1FE24CA82A59}" destId="{C06AD085-941D-46A2-B507-DCBCAF0292D7}" srcOrd="0" destOrd="0" parTransId="{968DC66A-4246-4DAF-BFCF-4C695A843F78}" sibTransId="{74761311-2595-4FD3-B893-D6E5385111E8}"/>
    <dgm:cxn modelId="{450C0EB7-0337-4147-81E7-FC8A59E907AC}" type="presOf" srcId="{B8B746B2-9259-4FE1-869F-A5B7CB4E9DAA}" destId="{D174DD35-1047-4931-B8A3-688D2F74961E}" srcOrd="0" destOrd="0" presId="urn:microsoft.com/office/officeart/2005/8/layout/radial6"/>
    <dgm:cxn modelId="{085E0020-2B49-4277-A4D5-7540F06D0D52}" type="presOf" srcId="{359B4A4F-F0D7-4783-A913-329A18BCA27A}" destId="{2B2D5B94-2543-4479-A15C-9555D224F2A9}" srcOrd="0" destOrd="0" presId="urn:microsoft.com/office/officeart/2005/8/layout/radial6"/>
    <dgm:cxn modelId="{87030E21-21C2-4E22-8D6B-6685F81AC75B}" type="presParOf" srcId="{751DC67B-C2A7-450C-8D18-3BFA56C1D6F2}" destId="{BA619AD7-79DB-4A64-956C-1E43D8B2C022}" srcOrd="0" destOrd="0" presId="urn:microsoft.com/office/officeart/2005/8/layout/radial6"/>
    <dgm:cxn modelId="{5F9B8920-C5AD-41A0-8995-5BD1201FF164}" type="presParOf" srcId="{751DC67B-C2A7-450C-8D18-3BFA56C1D6F2}" destId="{CE87A233-71D2-4F8E-938E-50489A379A9D}" srcOrd="1" destOrd="0" presId="urn:microsoft.com/office/officeart/2005/8/layout/radial6"/>
    <dgm:cxn modelId="{88A36A14-8BCA-44FA-A295-AF32E35213EE}" type="presParOf" srcId="{751DC67B-C2A7-450C-8D18-3BFA56C1D6F2}" destId="{284DB42A-0AE9-49AA-A707-E0C3D95E8D9C}" srcOrd="2" destOrd="0" presId="urn:microsoft.com/office/officeart/2005/8/layout/radial6"/>
    <dgm:cxn modelId="{4884974C-334C-4F1F-9D99-413ABDABA63D}" type="presParOf" srcId="{751DC67B-C2A7-450C-8D18-3BFA56C1D6F2}" destId="{FAF0E713-9083-4A3C-8245-C996DAA84E62}" srcOrd="3" destOrd="0" presId="urn:microsoft.com/office/officeart/2005/8/layout/radial6"/>
    <dgm:cxn modelId="{0D89A4A2-BE64-4CB6-8D6D-F7AEA5A2376D}" type="presParOf" srcId="{751DC67B-C2A7-450C-8D18-3BFA56C1D6F2}" destId="{2B25DFEC-6496-453E-8447-76E8E5AC23B4}" srcOrd="4" destOrd="0" presId="urn:microsoft.com/office/officeart/2005/8/layout/radial6"/>
    <dgm:cxn modelId="{324F64E5-72EC-4A51-9589-827F231DCC63}" type="presParOf" srcId="{751DC67B-C2A7-450C-8D18-3BFA56C1D6F2}" destId="{A0DC4E08-3441-47D3-8279-C011681064F1}" srcOrd="5" destOrd="0" presId="urn:microsoft.com/office/officeart/2005/8/layout/radial6"/>
    <dgm:cxn modelId="{750241B7-48AC-4E4A-AE05-3E189A374F39}" type="presParOf" srcId="{751DC67B-C2A7-450C-8D18-3BFA56C1D6F2}" destId="{4FB88A57-F17D-4EE8-B4EC-F8316C818C30}" srcOrd="6" destOrd="0" presId="urn:microsoft.com/office/officeart/2005/8/layout/radial6"/>
    <dgm:cxn modelId="{2027783C-9DAC-408C-87F3-BCC753412A82}" type="presParOf" srcId="{751DC67B-C2A7-450C-8D18-3BFA56C1D6F2}" destId="{BAA6F2A9-3DE8-409B-B0AD-97742419D164}" srcOrd="7" destOrd="0" presId="urn:microsoft.com/office/officeart/2005/8/layout/radial6"/>
    <dgm:cxn modelId="{30E61A3A-B775-4277-9100-1BFEA46E5CF4}" type="presParOf" srcId="{751DC67B-C2A7-450C-8D18-3BFA56C1D6F2}" destId="{404C76B0-6D2C-4A21-A5F4-B0C10F920A73}" srcOrd="8" destOrd="0" presId="urn:microsoft.com/office/officeart/2005/8/layout/radial6"/>
    <dgm:cxn modelId="{CCB00613-9BE9-4695-9DA4-E55A1181AB54}" type="presParOf" srcId="{751DC67B-C2A7-450C-8D18-3BFA56C1D6F2}" destId="{2B2D5B94-2543-4479-A15C-9555D224F2A9}" srcOrd="9" destOrd="0" presId="urn:microsoft.com/office/officeart/2005/8/layout/radial6"/>
    <dgm:cxn modelId="{C39250B9-191B-4072-9097-E27D7D994605}" type="presParOf" srcId="{751DC67B-C2A7-450C-8D18-3BFA56C1D6F2}" destId="{D174DD35-1047-4931-B8A3-688D2F74961E}" srcOrd="10" destOrd="0" presId="urn:microsoft.com/office/officeart/2005/8/layout/radial6"/>
    <dgm:cxn modelId="{B1A2FAED-F529-4D92-BC2C-C25D19216352}" type="presParOf" srcId="{751DC67B-C2A7-450C-8D18-3BFA56C1D6F2}" destId="{DC37B0F9-511B-4B20-8985-0B78D7908BDA}" srcOrd="11" destOrd="0" presId="urn:microsoft.com/office/officeart/2005/8/layout/radial6"/>
    <dgm:cxn modelId="{51C5CDA4-5FB3-44F9-B4CC-9D931EF676F3}" type="presParOf" srcId="{751DC67B-C2A7-450C-8D18-3BFA56C1D6F2}" destId="{B33EBF54-E8AC-463C-B0D6-542E555C64B9}" srcOrd="12" destOrd="0" presId="urn:microsoft.com/office/officeart/2005/8/layout/radial6"/>
    <dgm:cxn modelId="{DFA6EBFA-E847-4897-B2E1-2805979BBFD9}" type="presParOf" srcId="{751DC67B-C2A7-450C-8D18-3BFA56C1D6F2}" destId="{56F78C3E-2C6F-4874-ADEB-C479EB411DDC}" srcOrd="13" destOrd="0" presId="urn:microsoft.com/office/officeart/2005/8/layout/radial6"/>
    <dgm:cxn modelId="{0400D9FB-03E4-4248-AC80-08C4608897CF}" type="presParOf" srcId="{751DC67B-C2A7-450C-8D18-3BFA56C1D6F2}" destId="{2053AEE2-F9BD-4B40-90F4-DFD089B76BD0}" srcOrd="14" destOrd="0" presId="urn:microsoft.com/office/officeart/2005/8/layout/radial6"/>
    <dgm:cxn modelId="{9F9869AA-797C-4479-9547-3FED2BC6CE32}" type="presParOf" srcId="{751DC67B-C2A7-450C-8D18-3BFA56C1D6F2}" destId="{E17E1E0A-FFE3-4635-87EC-E8798AFC6D7E}" srcOrd="15" destOrd="0" presId="urn:microsoft.com/office/officeart/2005/8/layout/radial6"/>
    <dgm:cxn modelId="{CF0F3608-79DF-491F-8AE9-0D2605A50200}" type="presParOf" srcId="{751DC67B-C2A7-450C-8D18-3BFA56C1D6F2}" destId="{583A9F4C-C97E-4D8F-8B37-C769E1793683}" srcOrd="16" destOrd="0" presId="urn:microsoft.com/office/officeart/2005/8/layout/radial6"/>
    <dgm:cxn modelId="{CEE0984C-7678-4920-8676-153E768C1DD1}" type="presParOf" srcId="{751DC67B-C2A7-450C-8D18-3BFA56C1D6F2}" destId="{8F210187-2DD3-40AC-B576-9A4FE2A87AB0}" srcOrd="17" destOrd="0" presId="urn:microsoft.com/office/officeart/2005/8/layout/radial6"/>
    <dgm:cxn modelId="{69FD40E9-3462-444A-A33D-557FDB0B388C}" type="presParOf" srcId="{751DC67B-C2A7-450C-8D18-3BFA56C1D6F2}" destId="{642CD51C-8FA7-4496-A94E-60FC5133EA14}" srcOrd="18" destOrd="0" presId="urn:microsoft.com/office/officeart/2005/8/layout/radial6"/>
    <dgm:cxn modelId="{6A8ECC50-30DB-4524-B3B3-88699BCD4F46}" type="presParOf" srcId="{751DC67B-C2A7-450C-8D18-3BFA56C1D6F2}" destId="{E8E86305-D2B5-4A86-A483-EEBDF5DE8CA7}" srcOrd="19" destOrd="0" presId="urn:microsoft.com/office/officeart/2005/8/layout/radial6"/>
    <dgm:cxn modelId="{772C5D01-C0A6-49ED-B21E-8224831432B9}" type="presParOf" srcId="{751DC67B-C2A7-450C-8D18-3BFA56C1D6F2}" destId="{61395B55-7BED-4875-8CE8-407BE8B0F338}" srcOrd="20" destOrd="0" presId="urn:microsoft.com/office/officeart/2005/8/layout/radial6"/>
    <dgm:cxn modelId="{0C10DC5C-D552-4BC0-A493-14907873BEA1}" type="presParOf" srcId="{751DC67B-C2A7-450C-8D18-3BFA56C1D6F2}" destId="{0489D10A-4FB7-45A1-9428-E45346C31F01}" srcOrd="21" destOrd="0" presId="urn:microsoft.com/office/officeart/2005/8/layout/radial6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D10A-4FB7-45A1-9428-E45346C31F01}">
      <dsp:nvSpPr>
        <dsp:cNvPr id="0" name=""/>
        <dsp:cNvSpPr/>
      </dsp:nvSpPr>
      <dsp:spPr>
        <a:xfrm>
          <a:off x="2320650" y="651038"/>
          <a:ext cx="4848166" cy="4848166"/>
        </a:xfrm>
        <a:prstGeom prst="blockArc">
          <a:avLst>
            <a:gd name="adj1" fmla="val 13114286"/>
            <a:gd name="adj2" fmla="val 16200000"/>
            <a:gd name="adj3" fmla="val 390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2CD51C-8FA7-4496-A94E-60FC5133EA14}">
      <dsp:nvSpPr>
        <dsp:cNvPr id="0" name=""/>
        <dsp:cNvSpPr/>
      </dsp:nvSpPr>
      <dsp:spPr>
        <a:xfrm>
          <a:off x="2320650" y="651038"/>
          <a:ext cx="4848166" cy="4848166"/>
        </a:xfrm>
        <a:prstGeom prst="blockArc">
          <a:avLst>
            <a:gd name="adj1" fmla="val 10028571"/>
            <a:gd name="adj2" fmla="val 13114286"/>
            <a:gd name="adj3" fmla="val 390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7E1E0A-FFE3-4635-87EC-E8798AFC6D7E}">
      <dsp:nvSpPr>
        <dsp:cNvPr id="0" name=""/>
        <dsp:cNvSpPr/>
      </dsp:nvSpPr>
      <dsp:spPr>
        <a:xfrm>
          <a:off x="2274515" y="478926"/>
          <a:ext cx="4848166" cy="4848166"/>
        </a:xfrm>
        <a:prstGeom prst="blockArc">
          <a:avLst>
            <a:gd name="adj1" fmla="val 7080299"/>
            <a:gd name="adj2" fmla="val 9770772"/>
            <a:gd name="adj3" fmla="val 390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3EBF54-E8AC-463C-B0D6-542E555C64B9}">
      <dsp:nvSpPr>
        <dsp:cNvPr id="0" name=""/>
        <dsp:cNvSpPr/>
      </dsp:nvSpPr>
      <dsp:spPr>
        <a:xfrm>
          <a:off x="2293874" y="489337"/>
          <a:ext cx="4848166" cy="4848166"/>
        </a:xfrm>
        <a:prstGeom prst="blockArc">
          <a:avLst>
            <a:gd name="adj1" fmla="val 3814027"/>
            <a:gd name="adj2" fmla="val 7112094"/>
            <a:gd name="adj3" fmla="val 390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2D5B94-2543-4479-A15C-9555D224F2A9}">
      <dsp:nvSpPr>
        <dsp:cNvPr id="0" name=""/>
        <dsp:cNvSpPr/>
      </dsp:nvSpPr>
      <dsp:spPr>
        <a:xfrm>
          <a:off x="2375731" y="450571"/>
          <a:ext cx="4848166" cy="4848166"/>
        </a:xfrm>
        <a:prstGeom prst="blockArc">
          <a:avLst>
            <a:gd name="adj1" fmla="val 1072234"/>
            <a:gd name="adj2" fmla="val 3945042"/>
            <a:gd name="adj3" fmla="val 390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B88A57-F17D-4EE8-B4EC-F8316C818C30}">
      <dsp:nvSpPr>
        <dsp:cNvPr id="0" name=""/>
        <dsp:cNvSpPr/>
      </dsp:nvSpPr>
      <dsp:spPr>
        <a:xfrm>
          <a:off x="2320650" y="651038"/>
          <a:ext cx="4848166" cy="4848166"/>
        </a:xfrm>
        <a:prstGeom prst="blockArc">
          <a:avLst>
            <a:gd name="adj1" fmla="val 19285714"/>
            <a:gd name="adj2" fmla="val 771429"/>
            <a:gd name="adj3" fmla="val 390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F0E713-9083-4A3C-8245-C996DAA84E62}">
      <dsp:nvSpPr>
        <dsp:cNvPr id="0" name=""/>
        <dsp:cNvSpPr/>
      </dsp:nvSpPr>
      <dsp:spPr>
        <a:xfrm>
          <a:off x="2320650" y="651038"/>
          <a:ext cx="4848166" cy="4848166"/>
        </a:xfrm>
        <a:prstGeom prst="blockArc">
          <a:avLst>
            <a:gd name="adj1" fmla="val 16200000"/>
            <a:gd name="adj2" fmla="val 19285714"/>
            <a:gd name="adj3" fmla="val 390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619AD7-79DB-4A64-956C-1E43D8B2C022}">
      <dsp:nvSpPr>
        <dsp:cNvPr id="0" name=""/>
        <dsp:cNvSpPr/>
      </dsp:nvSpPr>
      <dsp:spPr>
        <a:xfrm>
          <a:off x="3375585" y="1829139"/>
          <a:ext cx="2738294" cy="234651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Abraham Lincoln</a:t>
          </a:r>
          <a:endParaRPr lang="en-US" sz="3800" kern="1200" dirty="0"/>
        </a:p>
      </dsp:txBody>
      <dsp:txXfrm>
        <a:off x="3776599" y="2172777"/>
        <a:ext cx="1936266" cy="1659234"/>
      </dsp:txXfrm>
    </dsp:sp>
    <dsp:sp modelId="{CE87A233-71D2-4F8E-938E-50489A379A9D}">
      <dsp:nvSpPr>
        <dsp:cNvPr id="0" name=""/>
        <dsp:cNvSpPr/>
      </dsp:nvSpPr>
      <dsp:spPr>
        <a:xfrm>
          <a:off x="3443130" y="-93701"/>
          <a:ext cx="2603204" cy="1584248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Birth February12,1809 in Kentucky , The USA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4360" y="138307"/>
        <a:ext cx="1840744" cy="1120232"/>
      </dsp:txXfrm>
    </dsp:sp>
    <dsp:sp modelId="{2B25DFEC-6496-453E-8447-76E8E5AC23B4}">
      <dsp:nvSpPr>
        <dsp:cNvPr id="0" name=""/>
        <dsp:cNvSpPr/>
      </dsp:nvSpPr>
      <dsp:spPr>
        <a:xfrm>
          <a:off x="5502132" y="815858"/>
          <a:ext cx="2201558" cy="1554830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His mother died in 1819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4543" y="1043558"/>
        <a:ext cx="1556736" cy="1099430"/>
      </dsp:txXfrm>
    </dsp:sp>
    <dsp:sp modelId="{BAA6F2A9-3DE8-409B-B0AD-97742419D164}">
      <dsp:nvSpPr>
        <dsp:cNvPr id="0" name=""/>
        <dsp:cNvSpPr/>
      </dsp:nvSpPr>
      <dsp:spPr>
        <a:xfrm>
          <a:off x="5762774" y="2703616"/>
          <a:ext cx="2598137" cy="1800741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Got the nomination for president in 1850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3262" y="2967328"/>
        <a:ext cx="1837161" cy="1273317"/>
      </dsp:txXfrm>
    </dsp:sp>
    <dsp:sp modelId="{D174DD35-1047-4931-B8A3-688D2F74961E}">
      <dsp:nvSpPr>
        <dsp:cNvPr id="0" name=""/>
        <dsp:cNvSpPr/>
      </dsp:nvSpPr>
      <dsp:spPr>
        <a:xfrm>
          <a:off x="4852881" y="4325578"/>
          <a:ext cx="1846124" cy="1432145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Became the president in 1861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3240" y="4535311"/>
        <a:ext cx="1305406" cy="1012679"/>
      </dsp:txXfrm>
    </dsp:sp>
    <dsp:sp modelId="{56F78C3E-2C6F-4874-ADEB-C479EB411DDC}">
      <dsp:nvSpPr>
        <dsp:cNvPr id="0" name=""/>
        <dsp:cNvSpPr/>
      </dsp:nvSpPr>
      <dsp:spPr>
        <a:xfrm>
          <a:off x="2469010" y="4440707"/>
          <a:ext cx="2227224" cy="1121411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Declaration of ban on slavery in 1863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5179" y="4604934"/>
        <a:ext cx="1574886" cy="792957"/>
      </dsp:txXfrm>
    </dsp:sp>
    <dsp:sp modelId="{583A9F4C-C97E-4D8F-8B37-C769E1793683}">
      <dsp:nvSpPr>
        <dsp:cNvPr id="0" name=""/>
        <dsp:cNvSpPr/>
      </dsp:nvSpPr>
      <dsp:spPr>
        <a:xfrm>
          <a:off x="1278386" y="2916002"/>
          <a:ext cx="2298472" cy="1375969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Was reelected president in 1864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4989" y="3117508"/>
        <a:ext cx="1625266" cy="972957"/>
      </dsp:txXfrm>
    </dsp:sp>
    <dsp:sp modelId="{E8E86305-D2B5-4A86-A483-EEBDF5DE8CA7}">
      <dsp:nvSpPr>
        <dsp:cNvPr id="0" name=""/>
        <dsp:cNvSpPr/>
      </dsp:nvSpPr>
      <dsp:spPr>
        <a:xfrm>
          <a:off x="1585479" y="770659"/>
          <a:ext cx="2602151" cy="1645229"/>
        </a:xfrm>
        <a:prstGeom prst="ellipse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Was assassinated at Ford’s theatre in Washington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6555" y="1011597"/>
        <a:ext cx="1839999" cy="1163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7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4E5243-F52A-4D37-9694-EB26C6C31910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0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77B6E1-634A-48DC-9E8B-D894023267EF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6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2D3E9E-A95C-48F2-B4BF-A71542E0BE9A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3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9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2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1DA07A-9201-4B4B-BAF2-015AFA30F520}" type="datetimeFigureOut">
              <a:rPr lang="en-US" smtClean="0"/>
              <a:t>12/1/2020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D7E00A-486F-4252-8B1D-E32645521F49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DF5F92-E675-4B36-9A60-69A962A68675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4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6E2C9B-5FA2-460D-9BE7-B0812FC2A6FF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12/1/2020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8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" b="5593"/>
          <a:stretch/>
        </p:blipFill>
        <p:spPr>
          <a:xfrm>
            <a:off x="6484" y="3627"/>
            <a:ext cx="12341996" cy="71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8221" y="0"/>
            <a:ext cx="11613779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NG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21" y="2133600"/>
            <a:ext cx="5719482" cy="3282701"/>
          </a:xfrm>
          <a:prstGeom prst="rect">
            <a:avLst/>
          </a:prstGeom>
        </p:spPr>
      </p:pic>
      <p:pic>
        <p:nvPicPr>
          <p:cNvPr id="9" name="Picture 8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021" y="1143000"/>
            <a:ext cx="6311154" cy="3581400"/>
          </a:xfrm>
          <a:prstGeom prst="rect">
            <a:avLst/>
          </a:prstGeom>
        </p:spPr>
      </p:pic>
      <p:pic>
        <p:nvPicPr>
          <p:cNvPr id="10" name="Picture 9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62198" y="1264023"/>
            <a:ext cx="4876801" cy="4634755"/>
          </a:xfrm>
          <a:prstGeom prst="rect">
            <a:avLst/>
          </a:prstGeom>
        </p:spPr>
      </p:pic>
      <p:pic>
        <p:nvPicPr>
          <p:cNvPr id="11" name="Picture 10" descr="png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05196" y="730625"/>
            <a:ext cx="4876801" cy="46347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88020" y="1295400"/>
            <a:ext cx="4831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62518" y="2097738"/>
            <a:ext cx="54146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55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875 0.2222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1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29166 -0.183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-92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2084 -0.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0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1666 0.238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8" y="1371600"/>
            <a:ext cx="4386262" cy="41355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1371600"/>
            <a:ext cx="4370254" cy="40974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878308" y="5633844"/>
            <a:ext cx="488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>
                <a:latin typeface="Arial Black" panose="020B0A04020102020204" pitchFamily="34" charset="0"/>
              </a:rPr>
              <a:t>Abraham Lincoln being assassinated at </a:t>
            </a:r>
            <a:r>
              <a:rPr lang="en-US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Ford’s theatre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3384" y="5787732"/>
            <a:ext cx="3676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Abraham Lincoln is dead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6020" y="98842"/>
            <a:ext cx="6395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Look at the pictures below and say what they represent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7011" y="160193"/>
            <a:ext cx="402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Look at the circle carefully </a:t>
            </a:r>
            <a:endParaRPr lang="en-US" sz="20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7629845"/>
              </p:ext>
            </p:extLst>
          </p:nvPr>
        </p:nvGraphicFramePr>
        <p:xfrm>
          <a:off x="1148195" y="765464"/>
          <a:ext cx="9639299" cy="583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4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619AD7-79DB-4A64-956C-1E43D8B2C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BA619AD7-79DB-4A64-956C-1E43D8B2C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87A233-71D2-4F8E-938E-50489A379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CE87A233-71D2-4F8E-938E-50489A379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0E713-9083-4A3C-8245-C996DAA84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FAF0E713-9083-4A3C-8245-C996DAA84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25DFEC-6496-453E-8447-76E8E5AC2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2B25DFEC-6496-453E-8447-76E8E5AC2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B88A57-F17D-4EE8-B4EC-F8316C818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4FB88A57-F17D-4EE8-B4EC-F8316C818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A6F2A9-3DE8-409B-B0AD-97742419D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BAA6F2A9-3DE8-409B-B0AD-97742419D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2D5B94-2543-4479-A15C-9555D224F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2B2D5B94-2543-4479-A15C-9555D224F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74DD35-1047-4931-B8A3-688D2F749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D174DD35-1047-4931-B8A3-688D2F749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EBF54-E8AC-463C-B0D6-542E555C6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B33EBF54-E8AC-463C-B0D6-542E555C6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78C3E-2C6F-4874-ADEB-C479EB411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56F78C3E-2C6F-4874-ADEB-C479EB411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7E1E0A-FFE3-4635-87EC-E8798AFC6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E17E1E0A-FFE3-4635-87EC-E8798AFC6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3A9F4C-C97E-4D8F-8B37-C769E1793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2">
                                            <p:graphicEl>
                                              <a:dgm id="{583A9F4C-C97E-4D8F-8B37-C769E1793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2CD51C-8FA7-4496-A94E-60FC5133E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dgm id="{642CD51C-8FA7-4496-A94E-60FC5133E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E86305-D2B5-4A86-A483-EEBDF5DE8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E8E86305-D2B5-4A86-A483-EEBDF5DE8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9D10A-4FB7-45A1-9428-E45346C31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2">
                                            <p:graphicEl>
                                              <a:dgm id="{0489D10A-4FB7-45A1-9428-E45346C31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6726" y="2057421"/>
            <a:ext cx="7353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Go through the script and complete the following table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27908"/>
              </p:ext>
            </p:extLst>
          </p:nvPr>
        </p:nvGraphicFramePr>
        <p:xfrm>
          <a:off x="1122067" y="3269500"/>
          <a:ext cx="10131424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216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Name of the Events </a:t>
                      </a:r>
                      <a:endParaRPr lang="en-US" sz="28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Place</a:t>
                      </a:r>
                      <a:endParaRPr lang="en-US" sz="28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Year/Time</a:t>
                      </a:r>
                      <a:endParaRPr lang="en-US" sz="2800" dirty="0"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Kentucky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------------------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ii)-------------------------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November19,1863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Became the president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iii) ----------------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Banned slavery in America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iv) -------------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Died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v) ----------------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08963" y="3790691"/>
            <a:ext cx="272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February12,1809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9368" y="4748666"/>
            <a:ext cx="132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1861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8461" y="5779647"/>
            <a:ext cx="234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in Washington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9540" y="5290578"/>
            <a:ext cx="2600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000" dirty="0" smtClean="0">
                <a:latin typeface="Arial Black" panose="020B0A04020102020204" pitchFamily="34" charset="0"/>
              </a:rPr>
              <a:t>January </a:t>
            </a:r>
            <a:r>
              <a:rPr lang="en-US" sz="2000" dirty="0">
                <a:latin typeface="Arial Black" panose="020B0A04020102020204" pitchFamily="34" charset="0"/>
              </a:rPr>
              <a:t>1,1863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97857" y="4271613"/>
            <a:ext cx="341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Delivered Gettysburg Address</a:t>
            </a:r>
            <a:endParaRPr lang="en-US" sz="2000" dirty="0"/>
          </a:p>
        </p:txBody>
      </p:sp>
      <p:sp>
        <p:nvSpPr>
          <p:cNvPr id="5" name="Flowchart: Punched Tape 4"/>
          <p:cNvSpPr/>
          <p:nvPr/>
        </p:nvSpPr>
        <p:spPr>
          <a:xfrm>
            <a:off x="4143132" y="270330"/>
            <a:ext cx="3564082" cy="1236518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Pair work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84742" y="122260"/>
            <a:ext cx="2102427" cy="15326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Time : 7 min.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8714" y="155864"/>
            <a:ext cx="2850122" cy="15326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Work : 01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603" y="2633744"/>
            <a:ext cx="870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Read the script again  and </a:t>
            </a:r>
            <a:r>
              <a:rPr lang="en-US" sz="2400" dirty="0">
                <a:latin typeface="Arial Black" panose="020B0A04020102020204" pitchFamily="34" charset="0"/>
              </a:rPr>
              <a:t>w</a:t>
            </a:r>
            <a:r>
              <a:rPr lang="en-US" sz="2400" dirty="0" smtClean="0">
                <a:latin typeface="Arial Black" panose="020B0A04020102020204" pitchFamily="34" charset="0"/>
              </a:rPr>
              <a:t>rite a summary of the passage 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603" y="3857636"/>
            <a:ext cx="790647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 Lincoln , the 16</a:t>
            </a:r>
            <a:r>
              <a:rPr lang="en-US" sz="2000" baseline="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President of the USA , was elected president twice. He was famous for his speech that was delivered on November 19,1863. This great man banned slavery in America. That time America was very chaotic. So , he tried to establish peace in the country. Besides, he strengthened the federal government and modernized the economy. But this great leader was assassinated on April 14, 1865.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4156971" y="303934"/>
            <a:ext cx="3564082" cy="1236518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Group work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71411" y="174924"/>
            <a:ext cx="2032252" cy="15326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Time : 10 min.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8714" y="155864"/>
            <a:ext cx="2850122" cy="15326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Work : 02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6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612406" y="147374"/>
            <a:ext cx="3371161" cy="1806766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Evaluation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445" y="2753589"/>
            <a:ext cx="5808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latin typeface="Arial Black" panose="020B0A04020102020204" pitchFamily="34" charset="0"/>
              </a:rPr>
              <a:t>Abraham was born in -------------------------</a:t>
            </a:r>
          </a:p>
          <a:p>
            <a:r>
              <a:rPr lang="en-US" sz="2000" dirty="0" smtClean="0">
                <a:latin typeface="Arial Black" panose="020B0A04020102020204" pitchFamily="34" charset="0"/>
              </a:rPr>
              <a:t>    </a:t>
            </a:r>
            <a:r>
              <a:rPr lang="en-US" sz="2000" dirty="0" err="1" smtClean="0">
                <a:latin typeface="Arial Black" panose="020B0A04020102020204" pitchFamily="34" charset="0"/>
              </a:rPr>
              <a:t>i</a:t>
            </a:r>
            <a:r>
              <a:rPr lang="en-US" sz="2000" dirty="0" smtClean="0">
                <a:latin typeface="Arial Black" panose="020B0A04020102020204" pitchFamily="34" charset="0"/>
              </a:rPr>
              <a:t>)   1961  ii)  1816    iii)1861  iv)</a:t>
            </a:r>
            <a:r>
              <a:rPr lang="en-US" sz="2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1809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5445" y="3906981"/>
            <a:ext cx="832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2.</a:t>
            </a:r>
            <a:r>
              <a:rPr lang="en-US" dirty="0" smtClean="0"/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He banned ----------------------- in America .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  </a:t>
            </a:r>
            <a:r>
              <a:rPr lang="en-US" sz="2000" dirty="0" err="1" smtClean="0">
                <a:latin typeface="Arial Black" panose="020B0A04020102020204" pitchFamily="34" charset="0"/>
              </a:rPr>
              <a:t>i</a:t>
            </a:r>
            <a:r>
              <a:rPr lang="en-US" sz="2000" dirty="0" smtClean="0">
                <a:latin typeface="Arial Black" panose="020B0A04020102020204" pitchFamily="34" charset="0"/>
              </a:rPr>
              <a:t>) abortion  ii) child marriage iii) slavery iv) divorce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2707" y="5060373"/>
            <a:ext cx="832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3. Abraham became the ------------------- president of America.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latin typeface="Arial Black" panose="020B0A04020102020204" pitchFamily="34" charset="0"/>
              </a:rPr>
              <a:t>    </a:t>
            </a:r>
            <a:r>
              <a:rPr lang="en-US" sz="2000" dirty="0" err="1" smtClean="0">
                <a:latin typeface="Arial Black" panose="020B0A04020102020204" pitchFamily="34" charset="0"/>
              </a:rPr>
              <a:t>i</a:t>
            </a:r>
            <a:r>
              <a:rPr lang="en-US" sz="2000" dirty="0" smtClean="0">
                <a:latin typeface="Arial Black" panose="020B0A04020102020204" pitchFamily="34" charset="0"/>
              </a:rPr>
              <a:t>) second ii) sixteenth iii) third iv) tenth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17673" y="3107532"/>
            <a:ext cx="405245" cy="31303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59235" y="4260924"/>
            <a:ext cx="436419" cy="35394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9945" y="5424055"/>
            <a:ext cx="384464" cy="34420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933823" y="390229"/>
            <a:ext cx="4156364" cy="1620982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 Black" panose="020B0A04020102020204" pitchFamily="34" charset="0"/>
              </a:rPr>
              <a:t>Homework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4351" y="3867149"/>
            <a:ext cx="8556913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Write a letter to your friend about Abraham Lincoln 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5390" y="2407019"/>
            <a:ext cx="96146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Thanks a Lot.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1133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7645" y="509693"/>
            <a:ext cx="9588137" cy="5679441"/>
            <a:chOff x="457200" y="533400"/>
            <a:chExt cx="8686800" cy="5943600"/>
          </a:xfrm>
        </p:grpSpPr>
        <p:sp>
          <p:nvSpPr>
            <p:cNvPr id="6" name="Rectangle 5"/>
            <p:cNvSpPr/>
            <p:nvPr/>
          </p:nvSpPr>
          <p:spPr>
            <a:xfrm>
              <a:off x="4112036" y="1905000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1447800"/>
              <a:ext cx="7772400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457200" y="1600199"/>
              <a:ext cx="8305800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5800" y="533400"/>
              <a:ext cx="45719" cy="594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1371600"/>
              <a:ext cx="45719" cy="472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2743200"/>
              <a:ext cx="624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47800" y="3429000"/>
              <a:ext cx="670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3886200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3919" y="1981200"/>
              <a:ext cx="8260081" cy="44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 smtClean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Md</a:t>
              </a:r>
              <a:r>
                <a:rPr lang="en-US" sz="4800" b="1" dirty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4800" b="1" dirty="0" smtClean="0">
                  <a:solidFill>
                    <a:srgbClr val="E7318C"/>
                  </a:solidFill>
                  <a:latin typeface="Arial" pitchFamily="34" charset="0"/>
                  <a:cs typeface="Arial" pitchFamily="34" charset="0"/>
                </a:rPr>
                <a:t>Samim Reza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BA(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Hons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.)MA in English.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Assistant Teacher( English)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Teghoria SESDP Model High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School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Lakhai,Habiganj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Phone : 01717170255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Email : rezasamim4@gmail.com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03124" y="436880"/>
            <a:ext cx="93080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Teacher’s Information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5288" y="2782509"/>
            <a:ext cx="4454436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Lesson’s Introduction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5699" y="3687665"/>
            <a:ext cx="4595194" cy="304698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kumimoji="0" lang="en-US" sz="3200" u="none" strike="noStrike" kern="0" normalizeH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NINE-TEN</a:t>
            </a:r>
            <a:endParaRPr kumimoji="0" lang="en-US" sz="3200" u="none" strike="noStrike" kern="0" normalizeH="0" baseline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Subject  :  ENGLISH 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kern="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PAPER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      :   45 minutes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Date      :</a:t>
            </a:r>
            <a:r>
              <a:rPr lang="en-US" sz="3200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01-12-2020</a:t>
            </a:r>
            <a:endParaRPr kumimoji="0" lang="en-US" sz="3200" u="none" strike="noStrike" kern="0" normalizeH="0" baseline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1" u="none" strike="noStrike" kern="0" normalizeH="0" baseline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324" y="93127"/>
            <a:ext cx="665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Look at </a:t>
            </a:r>
            <a:r>
              <a:rPr lang="en-US" sz="2800" smtClean="0">
                <a:latin typeface="Arial Black" panose="020B0A04020102020204" pitchFamily="34" charset="0"/>
              </a:rPr>
              <a:t>the </a:t>
            </a:r>
            <a:r>
              <a:rPr lang="en-US" sz="2800" smtClean="0">
                <a:latin typeface="Arial Black" panose="020B0A04020102020204" pitchFamily="34" charset="0"/>
              </a:rPr>
              <a:t>picture </a:t>
            </a:r>
            <a:r>
              <a:rPr lang="en-US" sz="2800" dirty="0" smtClean="0">
                <a:latin typeface="Arial Black" panose="020B0A04020102020204" pitchFamily="34" charset="0"/>
              </a:rPr>
              <a:t>below and say what they represent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54" y="1211539"/>
            <a:ext cx="4726132" cy="408198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19175" y="5457825"/>
            <a:ext cx="4371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They are fighting for something valuable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5125" y="545782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A war is going on 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57" y="1376362"/>
            <a:ext cx="4160818" cy="3967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7288" y="187524"/>
            <a:ext cx="636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Look at the pictures below and say what they represent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7686" y="5578256"/>
            <a:ext cx="3571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This is Abraham Lincoln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3500" y="5578256"/>
            <a:ext cx="4752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Someone is trying to shoot Abraham Lincoln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00" y="1376362"/>
            <a:ext cx="4345565" cy="3967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3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1000125"/>
            <a:ext cx="28575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lowchart: Punched Tape 2"/>
          <p:cNvSpPr/>
          <p:nvPr/>
        </p:nvSpPr>
        <p:spPr>
          <a:xfrm>
            <a:off x="2769393" y="628650"/>
            <a:ext cx="4343400" cy="1457325"/>
          </a:xfrm>
          <a:prstGeom prst="flowChartPunchedTap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Today’s Topic is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466974" y="2633031"/>
            <a:ext cx="4948238" cy="2824794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Abraham Lincoln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(Unseen passage)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037022" y="387019"/>
            <a:ext cx="5897530" cy="1517073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Learning </a:t>
            </a:r>
            <a:r>
              <a:rPr lang="en-US" sz="4000" dirty="0" smtClean="0">
                <a:latin typeface="Arial Black" panose="020B0A04020102020204" pitchFamily="34" charset="0"/>
              </a:rPr>
              <a:t>outcomes :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859880" y="2424815"/>
            <a:ext cx="8437418" cy="9346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/>
            <a: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  <a:t>By the end of the </a:t>
            </a:r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lesson, </a:t>
            </a:r>
            <a: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  <a:t>students will be able </a:t>
            </a:r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</a:t>
            </a:r>
            <a: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…</a:t>
            </a: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7610" y="3716610"/>
            <a:ext cx="83831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en-US" sz="320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</a:t>
            </a:r>
            <a:r>
              <a:rPr lang="en-US" sz="3200" dirty="0" smtClean="0">
                <a:solidFill>
                  <a:sysClr val="windowText" lastClr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the information transfer</a:t>
            </a:r>
            <a:endParaRPr lang="en-US" sz="3200" dirty="0">
              <a:solidFill>
                <a:sysClr val="windowText" lastClr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3262" y="4581450"/>
            <a:ext cx="8302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en-US" sz="3200" dirty="0">
                <a:latin typeface="Arial Black" panose="020B0A04020102020204" pitchFamily="34" charset="0"/>
                <a:cs typeface="Arial" panose="020B0604020202020204" pitchFamily="34" charset="0"/>
              </a:rPr>
              <a:t>w</a:t>
            </a:r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rite a summary of an unseen passage</a:t>
            </a: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36" y="1329908"/>
            <a:ext cx="4025572" cy="4015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49119" y="5796546"/>
            <a:ext cx="467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Abraham Lincoln,  born in 1809 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6020" y="161974"/>
            <a:ext cx="6395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Look at the pictures below and say what they represent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8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2" y="1247775"/>
            <a:ext cx="4145973" cy="3999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5684" y="5501985"/>
            <a:ext cx="4493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Abraham got the nomination for the president in 1850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54" y="1247775"/>
            <a:ext cx="4262872" cy="402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81353" y="5550621"/>
            <a:ext cx="481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Became the 16th  president of America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1431" y="154220"/>
            <a:ext cx="6395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Look at the pictures below and say what they represent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26" y="1386863"/>
            <a:ext cx="4012112" cy="4049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79" y="1386863"/>
            <a:ext cx="4100080" cy="4049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80250" y="5707503"/>
            <a:ext cx="437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Declaring the ban of slavery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5689" y="5707504"/>
            <a:ext cx="4575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Delivering Gettysburg Address 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6020" y="161974"/>
            <a:ext cx="6395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Look at the pictures below and say what they represent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5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491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</dc:creator>
  <cp:lastModifiedBy>win10</cp:lastModifiedBy>
  <cp:revision>208</cp:revision>
  <dcterms:created xsi:type="dcterms:W3CDTF">2017-05-07T03:24:40Z</dcterms:created>
  <dcterms:modified xsi:type="dcterms:W3CDTF">2020-12-01T13:38:47Z</dcterms:modified>
</cp:coreProperties>
</file>