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321" r:id="rId6"/>
    <p:sldId id="310" r:id="rId7"/>
    <p:sldId id="313" r:id="rId8"/>
    <p:sldId id="314" r:id="rId9"/>
    <p:sldId id="306" r:id="rId10"/>
    <p:sldId id="322" r:id="rId11"/>
    <p:sldId id="274" r:id="rId12"/>
    <p:sldId id="266" r:id="rId13"/>
    <p:sldId id="267" r:id="rId14"/>
    <p:sldId id="276" r:id="rId15"/>
    <p:sldId id="28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CC1C"/>
    <a:srgbClr val="B674B1"/>
    <a:srgbClr val="F733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2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6D0BCA-A9FE-4CA9-9616-1B0B6FF94640}" type="doc">
      <dgm:prSet loTypeId="urn:microsoft.com/office/officeart/2005/8/layout/radial1" loCatId="cycle" qsTypeId="urn:microsoft.com/office/officeart/2005/8/quickstyle/3d2#1" qsCatId="3D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B28F6EE9-35D0-42A4-970B-CE276DD1385F}">
      <dgm:prSet phldrT="[Text]" custT="1"/>
      <dgm:spPr/>
      <dgm:t>
        <a:bodyPr/>
        <a:lstStyle/>
        <a:p>
          <a:r>
            <a:rPr lang="as-IN" sz="3600" dirty="0">
              <a:latin typeface="Nikosh" pitchFamily="2" charset="0"/>
              <a:cs typeface="Nikosh" pitchFamily="2" charset="0"/>
            </a:rPr>
            <a:t>জলা</a:t>
          </a:r>
          <a:r>
            <a:rPr lang="bn-BD" sz="3600" dirty="0">
              <a:latin typeface="Nikosh" pitchFamily="2" charset="0"/>
              <a:cs typeface="Nikosh" pitchFamily="2" charset="0"/>
            </a:rPr>
            <a:t>বদ্ধতার কারন </a:t>
          </a:r>
          <a:endParaRPr lang="en-GB" sz="3600" dirty="0">
            <a:latin typeface="Nikosh" pitchFamily="2" charset="0"/>
            <a:cs typeface="Nikosh" pitchFamily="2" charset="0"/>
          </a:endParaRPr>
        </a:p>
      </dgm:t>
    </dgm:pt>
    <dgm:pt modelId="{6EA5C7ED-7E8C-4F73-A6F8-7D0A36D1CE3E}" type="parTrans" cxnId="{16537514-33E6-41A4-8F2C-59F8D9E6B132}">
      <dgm:prSet/>
      <dgm:spPr/>
      <dgm:t>
        <a:bodyPr/>
        <a:lstStyle/>
        <a:p>
          <a:endParaRPr lang="en-GB"/>
        </a:p>
      </dgm:t>
    </dgm:pt>
    <dgm:pt modelId="{C697F234-F6C0-492D-AB43-511199387A55}" type="sibTrans" cxnId="{16537514-33E6-41A4-8F2C-59F8D9E6B132}">
      <dgm:prSet/>
      <dgm:spPr/>
      <dgm:t>
        <a:bodyPr/>
        <a:lstStyle/>
        <a:p>
          <a:endParaRPr lang="en-GB"/>
        </a:p>
      </dgm:t>
    </dgm:pt>
    <dgm:pt modelId="{CF7D2452-4563-4B00-B9E3-53C87891B2D2}">
      <dgm:prSet phldrT="[Text]" custT="1"/>
      <dgm:spPr/>
      <dgm:t>
        <a:bodyPr/>
        <a:lstStyle/>
        <a:p>
          <a:r>
            <a:rPr lang="en-US" sz="2800" dirty="0" err="1">
              <a:solidFill>
                <a:schemeClr val="tx1"/>
              </a:solidFill>
              <a:latin typeface="Nikosh" pitchFamily="2" charset="0"/>
              <a:cs typeface="Nikosh" pitchFamily="2" charset="0"/>
            </a:rPr>
            <a:t>অতিরিক্ত</a:t>
          </a:r>
          <a:r>
            <a:rPr lang="en-US" sz="2800" dirty="0">
              <a:solidFill>
                <a:schemeClr val="tx1"/>
              </a:solidFill>
              <a:latin typeface="Nikosh" pitchFamily="2" charset="0"/>
              <a:cs typeface="Nikosh" pitchFamily="2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Nikosh" pitchFamily="2" charset="0"/>
              <a:cs typeface="Nikosh" pitchFamily="2" charset="0"/>
            </a:rPr>
            <a:t>বৃষ্টিপাত</a:t>
          </a:r>
          <a:endParaRPr lang="en-US" sz="2800" dirty="0">
            <a:solidFill>
              <a:schemeClr val="tx1"/>
            </a:solidFill>
            <a:latin typeface="Nikosh" pitchFamily="2" charset="0"/>
            <a:cs typeface="Nikosh" pitchFamily="2" charset="0"/>
          </a:endParaRPr>
        </a:p>
        <a:p>
          <a:endParaRPr lang="en-GB" sz="2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EF00EF5-CE8F-4D95-8267-35039F91C1A9}" type="parTrans" cxnId="{57C0D617-B29A-47B8-B45A-A4FFAD9523DF}">
      <dgm:prSet/>
      <dgm:spPr/>
      <dgm:t>
        <a:bodyPr/>
        <a:lstStyle/>
        <a:p>
          <a:endParaRPr lang="en-GB"/>
        </a:p>
      </dgm:t>
    </dgm:pt>
    <dgm:pt modelId="{8BABDD6A-994D-4AB3-B8D9-9F296718D1BE}" type="sibTrans" cxnId="{57C0D617-B29A-47B8-B45A-A4FFAD9523DF}">
      <dgm:prSet/>
      <dgm:spPr/>
      <dgm:t>
        <a:bodyPr/>
        <a:lstStyle/>
        <a:p>
          <a:endParaRPr lang="en-GB"/>
        </a:p>
      </dgm:t>
    </dgm:pt>
    <dgm:pt modelId="{F99FDBB3-C979-4AD3-9F1D-09A91CB05316}">
      <dgm:prSet phldrT="[Text]" custT="1"/>
      <dgm:spPr/>
      <dgm:t>
        <a:bodyPr/>
        <a:lstStyle/>
        <a:p>
          <a:r>
            <a:rPr lang="bn-BD" sz="1200" dirty="0">
              <a:solidFill>
                <a:schemeClr val="tx1"/>
              </a:solidFill>
            </a:rPr>
            <a:t> </a:t>
          </a:r>
          <a:r>
            <a:rPr lang="bn-IN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বন্যার পানি উপচে যাওয়া</a:t>
          </a:r>
          <a:endParaRPr lang="en-GB" sz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59166D4-03A4-4619-89AB-1802CD624398}" type="parTrans" cxnId="{5C04199D-633E-4DDE-8517-3DA356CDF9BB}">
      <dgm:prSet/>
      <dgm:spPr/>
      <dgm:t>
        <a:bodyPr/>
        <a:lstStyle/>
        <a:p>
          <a:endParaRPr lang="en-GB"/>
        </a:p>
      </dgm:t>
    </dgm:pt>
    <dgm:pt modelId="{31E59849-F13D-4228-9D8A-9D0CAB0092E5}" type="sibTrans" cxnId="{5C04199D-633E-4DDE-8517-3DA356CDF9BB}">
      <dgm:prSet/>
      <dgm:spPr/>
      <dgm:t>
        <a:bodyPr/>
        <a:lstStyle/>
        <a:p>
          <a:endParaRPr lang="en-GB"/>
        </a:p>
      </dgm:t>
    </dgm:pt>
    <dgm:pt modelId="{F7733B2A-1709-404F-8E3E-5E7171C3946E}">
      <dgm:prSet phldrT="[Text]" custT="1"/>
      <dgm:spPr/>
      <dgm:t>
        <a:bodyPr/>
        <a:lstStyle/>
        <a:p>
          <a:endParaRPr lang="bn-BD" sz="1200" dirty="0">
            <a:solidFill>
              <a:schemeClr val="tx1"/>
            </a:solidFill>
            <a:latin typeface="NikoshBAN" pitchFamily="2" charset="0"/>
          </a:endParaRPr>
        </a:p>
        <a:p>
          <a:r>
            <a:rPr lang="bn-IN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জমি উচু-নিচু হওয়ার কারনে পানি বের হওয়ার সুযোগ না থাকা </a:t>
          </a:r>
          <a:endParaRPr lang="en-GB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3812066-E0C6-4221-81CE-7EA2EBFBB7FF}" type="parTrans" cxnId="{0FDFA86F-6729-4CAD-BA6C-4DCC7344A4E5}">
      <dgm:prSet/>
      <dgm:spPr/>
      <dgm:t>
        <a:bodyPr/>
        <a:lstStyle/>
        <a:p>
          <a:endParaRPr lang="en-GB"/>
        </a:p>
      </dgm:t>
    </dgm:pt>
    <dgm:pt modelId="{430CFDC8-4FF9-4399-A643-80A6FE5E2804}" type="sibTrans" cxnId="{0FDFA86F-6729-4CAD-BA6C-4DCC7344A4E5}">
      <dgm:prSet/>
      <dgm:spPr/>
      <dgm:t>
        <a:bodyPr/>
        <a:lstStyle/>
        <a:p>
          <a:endParaRPr lang="en-GB"/>
        </a:p>
      </dgm:t>
    </dgm:pt>
    <dgm:pt modelId="{C3E0F383-92B7-4DF0-94CC-0E963D4930F8}">
      <dgm:prSet custT="1"/>
      <dgm:spPr/>
      <dgm:t>
        <a:bodyPr/>
        <a:lstStyle/>
        <a:p>
          <a:endParaRPr lang="bn-BD" sz="2400" dirty="0">
            <a:solidFill>
              <a:schemeClr val="tx1"/>
            </a:solidFill>
            <a:latin typeface="Nikosh" pitchFamily="2" charset="0"/>
            <a:cs typeface="Nikosh" pitchFamily="2" charset="0"/>
          </a:endParaRPr>
        </a:p>
        <a:p>
          <a:r>
            <a:rPr lang="en-US" sz="2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r>
            <a: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নিয়ন্ত্রণকারী</a:t>
          </a:r>
          <a:r>
            <a: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বাঁধ</a:t>
          </a:r>
          <a:r>
            <a: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ভেঙ্গে</a:t>
          </a:r>
          <a:r>
            <a: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যাওয়া</a:t>
          </a:r>
          <a:endParaRPr lang="en-US" sz="2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3600" dirty="0">
              <a:solidFill>
                <a:schemeClr val="tx1"/>
              </a:solidFill>
              <a:latin typeface="Nikosh" pitchFamily="2" charset="0"/>
              <a:cs typeface="Nikosh" pitchFamily="2" charset="0"/>
            </a:rPr>
            <a:t> </a:t>
          </a:r>
        </a:p>
      </dgm:t>
    </dgm:pt>
    <dgm:pt modelId="{6FAC10B2-D2A9-4C2F-96C8-6FE8DE659ECA}" type="parTrans" cxnId="{2CFA8F0D-CFAC-4370-81F1-4AA54CBA8D11}">
      <dgm:prSet/>
      <dgm:spPr/>
      <dgm:t>
        <a:bodyPr/>
        <a:lstStyle/>
        <a:p>
          <a:endParaRPr lang="en-US"/>
        </a:p>
      </dgm:t>
    </dgm:pt>
    <dgm:pt modelId="{C73D77BA-E4EA-4C99-A691-E2AFDDD6C368}" type="sibTrans" cxnId="{2CFA8F0D-CFAC-4370-81F1-4AA54CBA8D11}">
      <dgm:prSet/>
      <dgm:spPr/>
      <dgm:t>
        <a:bodyPr/>
        <a:lstStyle/>
        <a:p>
          <a:endParaRPr lang="en-US"/>
        </a:p>
      </dgm:t>
    </dgm:pt>
    <dgm:pt modelId="{E57724ED-A7A2-4C7A-8535-DB7D8D36867B}">
      <dgm:prSet custT="1"/>
      <dgm:spPr/>
      <dgm:t>
        <a:bodyPr/>
        <a:lstStyle/>
        <a:p>
          <a:endParaRPr lang="bn-BD" sz="2800" dirty="0">
            <a:solidFill>
              <a:schemeClr val="tx1"/>
            </a:solidFill>
            <a:latin typeface="Nikosh" pitchFamily="2" charset="0"/>
            <a:cs typeface="Nikosh" pitchFamily="2" charset="0"/>
          </a:endParaRPr>
        </a:p>
        <a:p>
          <a:r>
            <a:rPr lang="bn-IN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হাওর-বাওর, বিল ইত্যাদি ভরাট হয়ে যাওয়া </a:t>
          </a:r>
          <a:endParaRPr lang="en-US" sz="2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bn-BD" sz="3600" dirty="0">
              <a:solidFill>
                <a:schemeClr val="tx1"/>
              </a:solidFill>
              <a:latin typeface="Nikosh" pitchFamily="2" charset="0"/>
              <a:cs typeface="Nikosh" pitchFamily="2" charset="0"/>
            </a:rPr>
            <a:t> </a:t>
          </a:r>
          <a:endParaRPr lang="en-US" sz="3600" dirty="0">
            <a:solidFill>
              <a:schemeClr val="tx1"/>
            </a:solidFill>
            <a:latin typeface="Nikosh" pitchFamily="2" charset="0"/>
            <a:cs typeface="Nikosh" pitchFamily="2" charset="0"/>
          </a:endParaRPr>
        </a:p>
      </dgm:t>
    </dgm:pt>
    <dgm:pt modelId="{0E267EBC-FEC7-4FD6-9DF7-22D5558C1FE2}" type="parTrans" cxnId="{11F17D7E-D04A-4351-ADAD-4BF30DD39446}">
      <dgm:prSet/>
      <dgm:spPr/>
      <dgm:t>
        <a:bodyPr/>
        <a:lstStyle/>
        <a:p>
          <a:endParaRPr lang="en-US"/>
        </a:p>
      </dgm:t>
    </dgm:pt>
    <dgm:pt modelId="{8F25096A-65C8-4669-9BD8-F5D96A166979}" type="sibTrans" cxnId="{11F17D7E-D04A-4351-ADAD-4BF30DD39446}">
      <dgm:prSet/>
      <dgm:spPr/>
      <dgm:t>
        <a:bodyPr/>
        <a:lstStyle/>
        <a:p>
          <a:endParaRPr lang="en-US"/>
        </a:p>
      </dgm:t>
    </dgm:pt>
    <dgm:pt modelId="{63B65949-FFE3-419B-B011-DBBF4DABD771}">
      <dgm:prSet custT="1"/>
      <dgm:spPr/>
      <dgm:t>
        <a:bodyPr/>
        <a:lstStyle/>
        <a:p>
          <a:r>
            <a:rPr lang="bn-IN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মাত্রাতিরিক্ত সেচ</a:t>
          </a:r>
          <a:endParaRPr lang="en-US" sz="3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360E934-19ED-4DF5-AB75-CA71C3D41607}" type="parTrans" cxnId="{0EA375AD-71EB-4C3D-9D86-0D4DEB45FCDB}">
      <dgm:prSet/>
      <dgm:spPr/>
      <dgm:t>
        <a:bodyPr/>
        <a:lstStyle/>
        <a:p>
          <a:endParaRPr lang="en-US"/>
        </a:p>
      </dgm:t>
    </dgm:pt>
    <dgm:pt modelId="{BCBBDB26-D32B-4795-93D3-492CDB39A078}" type="sibTrans" cxnId="{0EA375AD-71EB-4C3D-9D86-0D4DEB45FCDB}">
      <dgm:prSet/>
      <dgm:spPr/>
      <dgm:t>
        <a:bodyPr/>
        <a:lstStyle/>
        <a:p>
          <a:endParaRPr lang="en-US"/>
        </a:p>
      </dgm:t>
    </dgm:pt>
    <dgm:pt modelId="{C0A62C8A-F754-4649-ABE8-D4689C550CBC}">
      <dgm:prSet/>
      <dgm:spPr/>
      <dgm:t>
        <a:bodyPr/>
        <a:lstStyle/>
        <a:p>
          <a:r>
            <a:rPr lang="bn-IN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অপর্যাপ্ত নিষ্কাসন ব্যবস্থা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F90DBAA-F61D-4291-BFD7-98E30510090C}" type="parTrans" cxnId="{D39B24F5-784F-43D4-93B2-99AC4DF20AB0}">
      <dgm:prSet/>
      <dgm:spPr/>
      <dgm:t>
        <a:bodyPr/>
        <a:lstStyle/>
        <a:p>
          <a:endParaRPr lang="en-US"/>
        </a:p>
      </dgm:t>
    </dgm:pt>
    <dgm:pt modelId="{F3A6E777-658B-486F-BEFF-644D041619B6}" type="sibTrans" cxnId="{D39B24F5-784F-43D4-93B2-99AC4DF20AB0}">
      <dgm:prSet/>
      <dgm:spPr/>
      <dgm:t>
        <a:bodyPr/>
        <a:lstStyle/>
        <a:p>
          <a:endParaRPr lang="en-US"/>
        </a:p>
      </dgm:t>
    </dgm:pt>
    <dgm:pt modelId="{C91D9723-244D-411C-AFCC-6178444F68CF}" type="pres">
      <dgm:prSet presAssocID="{776D0BCA-A9FE-4CA9-9616-1B0B6FF9464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67B6815-17AE-40AF-A8DC-2963C0B35242}" type="pres">
      <dgm:prSet presAssocID="{B28F6EE9-35D0-42A4-970B-CE276DD1385F}" presName="centerShape" presStyleLbl="node0" presStyleIdx="0" presStyleCnt="1" custScaleX="137914" custScaleY="109875" custLinFactNeighborX="741" custLinFactNeighborY="-3933"/>
      <dgm:spPr/>
    </dgm:pt>
    <dgm:pt modelId="{581EEC46-4439-42CB-AEB8-B4E3404CD46F}" type="pres">
      <dgm:prSet presAssocID="{DEF00EF5-CE8F-4D95-8267-35039F91C1A9}" presName="Name9" presStyleLbl="parChTrans1D2" presStyleIdx="0" presStyleCnt="7"/>
      <dgm:spPr/>
    </dgm:pt>
    <dgm:pt modelId="{6E738E0F-1816-48D5-905A-CC98FF2D5F7B}" type="pres">
      <dgm:prSet presAssocID="{DEF00EF5-CE8F-4D95-8267-35039F91C1A9}" presName="connTx" presStyleLbl="parChTrans1D2" presStyleIdx="0" presStyleCnt="7"/>
      <dgm:spPr/>
    </dgm:pt>
    <dgm:pt modelId="{071B65C1-93A0-4DDE-8BD2-BEB3A9F85209}" type="pres">
      <dgm:prSet presAssocID="{CF7D2452-4563-4B00-B9E3-53C87891B2D2}" presName="node" presStyleLbl="node1" presStyleIdx="0" presStyleCnt="7" custScaleX="150058" custScaleY="92457" custRadScaleRad="105571" custRadScaleInc="-61088">
        <dgm:presLayoutVars>
          <dgm:bulletEnabled val="1"/>
        </dgm:presLayoutVars>
      </dgm:prSet>
      <dgm:spPr/>
    </dgm:pt>
    <dgm:pt modelId="{235C87B2-7C92-4483-961F-14AD0D946C0B}" type="pres">
      <dgm:prSet presAssocID="{E59166D4-03A4-4619-89AB-1802CD624398}" presName="Name9" presStyleLbl="parChTrans1D2" presStyleIdx="1" presStyleCnt="7"/>
      <dgm:spPr/>
    </dgm:pt>
    <dgm:pt modelId="{0C4464EE-E361-41A6-9085-65225EF240D3}" type="pres">
      <dgm:prSet presAssocID="{E59166D4-03A4-4619-89AB-1802CD624398}" presName="connTx" presStyleLbl="parChTrans1D2" presStyleIdx="1" presStyleCnt="7"/>
      <dgm:spPr/>
    </dgm:pt>
    <dgm:pt modelId="{FCE8A80B-4DB7-4B4A-9D84-075559F1BC1C}" type="pres">
      <dgm:prSet presAssocID="{F99FDBB3-C979-4AD3-9F1D-09A91CB05316}" presName="node" presStyleLbl="node1" presStyleIdx="1" presStyleCnt="7" custScaleX="141721" custScaleY="101636" custRadScaleRad="111845" custRadScaleInc="-48867">
        <dgm:presLayoutVars>
          <dgm:bulletEnabled val="1"/>
        </dgm:presLayoutVars>
      </dgm:prSet>
      <dgm:spPr/>
    </dgm:pt>
    <dgm:pt modelId="{9B0D6F9D-6D58-4AAE-B688-C6D2D02D79F1}" type="pres">
      <dgm:prSet presAssocID="{6FAC10B2-D2A9-4C2F-96C8-6FE8DE659ECA}" presName="Name9" presStyleLbl="parChTrans1D2" presStyleIdx="2" presStyleCnt="7"/>
      <dgm:spPr/>
    </dgm:pt>
    <dgm:pt modelId="{AAD0758B-CC55-4B00-872E-430B3099C9F8}" type="pres">
      <dgm:prSet presAssocID="{6FAC10B2-D2A9-4C2F-96C8-6FE8DE659ECA}" presName="connTx" presStyleLbl="parChTrans1D2" presStyleIdx="2" presStyleCnt="7"/>
      <dgm:spPr/>
    </dgm:pt>
    <dgm:pt modelId="{104D2550-865F-427C-975B-BF7267BF567A}" type="pres">
      <dgm:prSet presAssocID="{C3E0F383-92B7-4DF0-94CC-0E963D4930F8}" presName="node" presStyleLbl="node1" presStyleIdx="2" presStyleCnt="7" custScaleX="133442" custRadScaleRad="112631" custRadScaleInc="-66954">
        <dgm:presLayoutVars>
          <dgm:bulletEnabled val="1"/>
        </dgm:presLayoutVars>
      </dgm:prSet>
      <dgm:spPr/>
    </dgm:pt>
    <dgm:pt modelId="{46EE3582-2C44-4B45-9004-8A60E0BDFCD9}" type="pres">
      <dgm:prSet presAssocID="{D360E934-19ED-4DF5-AB75-CA71C3D41607}" presName="Name9" presStyleLbl="parChTrans1D2" presStyleIdx="3" presStyleCnt="7"/>
      <dgm:spPr/>
    </dgm:pt>
    <dgm:pt modelId="{E7805A44-1063-425B-B7F6-383AA612487B}" type="pres">
      <dgm:prSet presAssocID="{D360E934-19ED-4DF5-AB75-CA71C3D41607}" presName="connTx" presStyleLbl="parChTrans1D2" presStyleIdx="3" presStyleCnt="7"/>
      <dgm:spPr/>
    </dgm:pt>
    <dgm:pt modelId="{47F1E725-EBA1-4CEA-85EF-9D51FC7FEFC1}" type="pres">
      <dgm:prSet presAssocID="{63B65949-FFE3-419B-B011-DBBF4DABD771}" presName="node" presStyleLbl="node1" presStyleIdx="3" presStyleCnt="7" custScaleX="140719" custRadScaleRad="78514" custRadScaleInc="237488">
        <dgm:presLayoutVars>
          <dgm:bulletEnabled val="1"/>
        </dgm:presLayoutVars>
      </dgm:prSet>
      <dgm:spPr/>
    </dgm:pt>
    <dgm:pt modelId="{82F043DF-99DA-43DB-9E8B-AFC6960F0229}" type="pres">
      <dgm:prSet presAssocID="{0E267EBC-FEC7-4FD6-9DF7-22D5558C1FE2}" presName="Name9" presStyleLbl="parChTrans1D2" presStyleIdx="4" presStyleCnt="7"/>
      <dgm:spPr/>
    </dgm:pt>
    <dgm:pt modelId="{E8FE314A-79F5-477D-AA77-6A04DEDD06D1}" type="pres">
      <dgm:prSet presAssocID="{0E267EBC-FEC7-4FD6-9DF7-22D5558C1FE2}" presName="connTx" presStyleLbl="parChTrans1D2" presStyleIdx="4" presStyleCnt="7"/>
      <dgm:spPr/>
    </dgm:pt>
    <dgm:pt modelId="{F5EFC39D-BDE9-4A7B-A2A2-2B0342AA9D8E}" type="pres">
      <dgm:prSet presAssocID="{E57724ED-A7A2-4C7A-8535-DB7D8D36867B}" presName="node" presStyleLbl="node1" presStyleIdx="4" presStyleCnt="7" custScaleX="155327" custRadScaleRad="91660" custRadScaleInc="-287529">
        <dgm:presLayoutVars>
          <dgm:bulletEnabled val="1"/>
        </dgm:presLayoutVars>
      </dgm:prSet>
      <dgm:spPr/>
    </dgm:pt>
    <dgm:pt modelId="{EA1885BD-B8D3-4481-A6D4-80630B9D607E}" type="pres">
      <dgm:prSet presAssocID="{EF90DBAA-F61D-4291-BFD7-98E30510090C}" presName="Name9" presStyleLbl="parChTrans1D2" presStyleIdx="5" presStyleCnt="7"/>
      <dgm:spPr/>
    </dgm:pt>
    <dgm:pt modelId="{32BF2280-D9AC-4687-B938-9D5171915064}" type="pres">
      <dgm:prSet presAssocID="{EF90DBAA-F61D-4291-BFD7-98E30510090C}" presName="connTx" presStyleLbl="parChTrans1D2" presStyleIdx="5" presStyleCnt="7"/>
      <dgm:spPr/>
    </dgm:pt>
    <dgm:pt modelId="{2CBFFBC9-395D-465A-BDDA-9DB2146E44D0}" type="pres">
      <dgm:prSet presAssocID="{C0A62C8A-F754-4649-ABE8-D4689C550CBC}" presName="node" presStyleLbl="node1" presStyleIdx="5" presStyleCnt="7" custScaleX="132890" custRadScaleRad="112259" custRadScaleInc="22925">
        <dgm:presLayoutVars>
          <dgm:bulletEnabled val="1"/>
        </dgm:presLayoutVars>
      </dgm:prSet>
      <dgm:spPr/>
    </dgm:pt>
    <dgm:pt modelId="{1699A7A7-B6F4-4BA9-9456-9F881A140A7E}" type="pres">
      <dgm:prSet presAssocID="{03812066-E0C6-4221-81CE-7EA2EBFBB7FF}" presName="Name9" presStyleLbl="parChTrans1D2" presStyleIdx="6" presStyleCnt="7"/>
      <dgm:spPr/>
    </dgm:pt>
    <dgm:pt modelId="{9EB6E9EC-47A5-4DCA-9EF0-AE331408A9CD}" type="pres">
      <dgm:prSet presAssocID="{03812066-E0C6-4221-81CE-7EA2EBFBB7FF}" presName="connTx" presStyleLbl="parChTrans1D2" presStyleIdx="6" presStyleCnt="7"/>
      <dgm:spPr/>
    </dgm:pt>
    <dgm:pt modelId="{C76ED684-16C2-41FB-B48A-3A67781416E5}" type="pres">
      <dgm:prSet presAssocID="{F7733B2A-1709-404F-8E3E-5E7171C3946E}" presName="node" presStyleLbl="node1" presStyleIdx="6" presStyleCnt="7" custScaleX="126600" custRadScaleRad="118027" custRadScaleInc="-42801">
        <dgm:presLayoutVars>
          <dgm:bulletEnabled val="1"/>
        </dgm:presLayoutVars>
      </dgm:prSet>
      <dgm:spPr/>
    </dgm:pt>
  </dgm:ptLst>
  <dgm:cxnLst>
    <dgm:cxn modelId="{8D30EB01-1CE0-45CA-BD55-00D4C341E7EE}" type="presOf" srcId="{C0A62C8A-F754-4649-ABE8-D4689C550CBC}" destId="{2CBFFBC9-395D-465A-BDDA-9DB2146E44D0}" srcOrd="0" destOrd="0" presId="urn:microsoft.com/office/officeart/2005/8/layout/radial1"/>
    <dgm:cxn modelId="{7E8B700A-2B38-447F-8F7C-15B421ED83AA}" type="presOf" srcId="{C3E0F383-92B7-4DF0-94CC-0E963D4930F8}" destId="{104D2550-865F-427C-975B-BF7267BF567A}" srcOrd="0" destOrd="0" presId="urn:microsoft.com/office/officeart/2005/8/layout/radial1"/>
    <dgm:cxn modelId="{AA28700D-755C-4F62-8C66-0D73C30C6245}" type="presOf" srcId="{EF90DBAA-F61D-4291-BFD7-98E30510090C}" destId="{32BF2280-D9AC-4687-B938-9D5171915064}" srcOrd="1" destOrd="0" presId="urn:microsoft.com/office/officeart/2005/8/layout/radial1"/>
    <dgm:cxn modelId="{2CFA8F0D-CFAC-4370-81F1-4AA54CBA8D11}" srcId="{B28F6EE9-35D0-42A4-970B-CE276DD1385F}" destId="{C3E0F383-92B7-4DF0-94CC-0E963D4930F8}" srcOrd="2" destOrd="0" parTransId="{6FAC10B2-D2A9-4C2F-96C8-6FE8DE659ECA}" sibTransId="{C73D77BA-E4EA-4C99-A691-E2AFDDD6C368}"/>
    <dgm:cxn modelId="{16537514-33E6-41A4-8F2C-59F8D9E6B132}" srcId="{776D0BCA-A9FE-4CA9-9616-1B0B6FF94640}" destId="{B28F6EE9-35D0-42A4-970B-CE276DD1385F}" srcOrd="0" destOrd="0" parTransId="{6EA5C7ED-7E8C-4F73-A6F8-7D0A36D1CE3E}" sibTransId="{C697F234-F6C0-492D-AB43-511199387A55}"/>
    <dgm:cxn modelId="{57C0D617-B29A-47B8-B45A-A4FFAD9523DF}" srcId="{B28F6EE9-35D0-42A4-970B-CE276DD1385F}" destId="{CF7D2452-4563-4B00-B9E3-53C87891B2D2}" srcOrd="0" destOrd="0" parTransId="{DEF00EF5-CE8F-4D95-8267-35039F91C1A9}" sibTransId="{8BABDD6A-994D-4AB3-B8D9-9F296718D1BE}"/>
    <dgm:cxn modelId="{E8A38E1C-7339-4463-A3A6-AE51AC5EA1A1}" type="presOf" srcId="{CF7D2452-4563-4B00-B9E3-53C87891B2D2}" destId="{071B65C1-93A0-4DDE-8BD2-BEB3A9F85209}" srcOrd="0" destOrd="0" presId="urn:microsoft.com/office/officeart/2005/8/layout/radial1"/>
    <dgm:cxn modelId="{071C021F-247D-40A9-8C01-8C0C05BAF524}" type="presOf" srcId="{F99FDBB3-C979-4AD3-9F1D-09A91CB05316}" destId="{FCE8A80B-4DB7-4B4A-9D84-075559F1BC1C}" srcOrd="0" destOrd="0" presId="urn:microsoft.com/office/officeart/2005/8/layout/radial1"/>
    <dgm:cxn modelId="{AC73CC1F-6D23-4505-B9DA-19D26239086B}" type="presOf" srcId="{6FAC10B2-D2A9-4C2F-96C8-6FE8DE659ECA}" destId="{AAD0758B-CC55-4B00-872E-430B3099C9F8}" srcOrd="1" destOrd="0" presId="urn:microsoft.com/office/officeart/2005/8/layout/radial1"/>
    <dgm:cxn modelId="{5C358E29-9984-4AF4-833F-CFE5D4B54163}" type="presOf" srcId="{E59166D4-03A4-4619-89AB-1802CD624398}" destId="{235C87B2-7C92-4483-961F-14AD0D946C0B}" srcOrd="0" destOrd="0" presId="urn:microsoft.com/office/officeart/2005/8/layout/radial1"/>
    <dgm:cxn modelId="{F4A8BB66-A885-4805-B4D9-0071E4E29827}" type="presOf" srcId="{E57724ED-A7A2-4C7A-8535-DB7D8D36867B}" destId="{F5EFC39D-BDE9-4A7B-A2A2-2B0342AA9D8E}" srcOrd="0" destOrd="0" presId="urn:microsoft.com/office/officeart/2005/8/layout/radial1"/>
    <dgm:cxn modelId="{7D14AF49-DB09-43C5-90F1-D302311D67FA}" type="presOf" srcId="{E59166D4-03A4-4619-89AB-1802CD624398}" destId="{0C4464EE-E361-41A6-9085-65225EF240D3}" srcOrd="1" destOrd="0" presId="urn:microsoft.com/office/officeart/2005/8/layout/radial1"/>
    <dgm:cxn modelId="{439A516B-1E6C-4F1F-80A0-6D41AE72F169}" type="presOf" srcId="{B28F6EE9-35D0-42A4-970B-CE276DD1385F}" destId="{C67B6815-17AE-40AF-A8DC-2963C0B35242}" srcOrd="0" destOrd="0" presId="urn:microsoft.com/office/officeart/2005/8/layout/radial1"/>
    <dgm:cxn modelId="{9213A46D-B4BA-4179-9A3E-3A8F12FDB213}" type="presOf" srcId="{03812066-E0C6-4221-81CE-7EA2EBFBB7FF}" destId="{9EB6E9EC-47A5-4DCA-9EF0-AE331408A9CD}" srcOrd="1" destOrd="0" presId="urn:microsoft.com/office/officeart/2005/8/layout/radial1"/>
    <dgm:cxn modelId="{0FDFA86F-6729-4CAD-BA6C-4DCC7344A4E5}" srcId="{B28F6EE9-35D0-42A4-970B-CE276DD1385F}" destId="{F7733B2A-1709-404F-8E3E-5E7171C3946E}" srcOrd="6" destOrd="0" parTransId="{03812066-E0C6-4221-81CE-7EA2EBFBB7FF}" sibTransId="{430CFDC8-4FF9-4399-A643-80A6FE5E2804}"/>
    <dgm:cxn modelId="{ADE1FB6F-8C8B-4DE3-B8BE-40ACB87FA56E}" type="presOf" srcId="{D360E934-19ED-4DF5-AB75-CA71C3D41607}" destId="{46EE3582-2C44-4B45-9004-8A60E0BDFCD9}" srcOrd="0" destOrd="0" presId="urn:microsoft.com/office/officeart/2005/8/layout/radial1"/>
    <dgm:cxn modelId="{55F87277-135B-47DB-8580-006132BCE92C}" type="presOf" srcId="{F7733B2A-1709-404F-8E3E-5E7171C3946E}" destId="{C76ED684-16C2-41FB-B48A-3A67781416E5}" srcOrd="0" destOrd="0" presId="urn:microsoft.com/office/officeart/2005/8/layout/radial1"/>
    <dgm:cxn modelId="{6A639E5A-61D7-4A18-8A3B-1A7309C91011}" type="presOf" srcId="{D360E934-19ED-4DF5-AB75-CA71C3D41607}" destId="{E7805A44-1063-425B-B7F6-383AA612487B}" srcOrd="1" destOrd="0" presId="urn:microsoft.com/office/officeart/2005/8/layout/radial1"/>
    <dgm:cxn modelId="{11F17D7E-D04A-4351-ADAD-4BF30DD39446}" srcId="{B28F6EE9-35D0-42A4-970B-CE276DD1385F}" destId="{E57724ED-A7A2-4C7A-8535-DB7D8D36867B}" srcOrd="4" destOrd="0" parTransId="{0E267EBC-FEC7-4FD6-9DF7-22D5558C1FE2}" sibTransId="{8F25096A-65C8-4669-9BD8-F5D96A166979}"/>
    <dgm:cxn modelId="{11349085-4F12-4D72-8858-955CEDC8FD74}" type="presOf" srcId="{6FAC10B2-D2A9-4C2F-96C8-6FE8DE659ECA}" destId="{9B0D6F9D-6D58-4AAE-B688-C6D2D02D79F1}" srcOrd="0" destOrd="0" presId="urn:microsoft.com/office/officeart/2005/8/layout/radial1"/>
    <dgm:cxn modelId="{9C65CA9C-02EF-49F2-B7A2-551A043C7390}" type="presOf" srcId="{0E267EBC-FEC7-4FD6-9DF7-22D5558C1FE2}" destId="{82F043DF-99DA-43DB-9E8B-AFC6960F0229}" srcOrd="0" destOrd="0" presId="urn:microsoft.com/office/officeart/2005/8/layout/radial1"/>
    <dgm:cxn modelId="{5C04199D-633E-4DDE-8517-3DA356CDF9BB}" srcId="{B28F6EE9-35D0-42A4-970B-CE276DD1385F}" destId="{F99FDBB3-C979-4AD3-9F1D-09A91CB05316}" srcOrd="1" destOrd="0" parTransId="{E59166D4-03A4-4619-89AB-1802CD624398}" sibTransId="{31E59849-F13D-4228-9D8A-9D0CAB0092E5}"/>
    <dgm:cxn modelId="{0EA375AD-71EB-4C3D-9D86-0D4DEB45FCDB}" srcId="{B28F6EE9-35D0-42A4-970B-CE276DD1385F}" destId="{63B65949-FFE3-419B-B011-DBBF4DABD771}" srcOrd="3" destOrd="0" parTransId="{D360E934-19ED-4DF5-AB75-CA71C3D41607}" sibTransId="{BCBBDB26-D32B-4795-93D3-492CDB39A078}"/>
    <dgm:cxn modelId="{FEECEFC1-3310-4873-B0E4-F4259B463759}" type="presOf" srcId="{DEF00EF5-CE8F-4D95-8267-35039F91C1A9}" destId="{6E738E0F-1816-48D5-905A-CC98FF2D5F7B}" srcOrd="1" destOrd="0" presId="urn:microsoft.com/office/officeart/2005/8/layout/radial1"/>
    <dgm:cxn modelId="{43BFF0C2-6532-4D90-A395-0EFAB8FAF748}" type="presOf" srcId="{0E267EBC-FEC7-4FD6-9DF7-22D5558C1FE2}" destId="{E8FE314A-79F5-477D-AA77-6A04DEDD06D1}" srcOrd="1" destOrd="0" presId="urn:microsoft.com/office/officeart/2005/8/layout/radial1"/>
    <dgm:cxn modelId="{B64062C7-6EEF-4BAA-942D-835B6DB33F19}" type="presOf" srcId="{EF90DBAA-F61D-4291-BFD7-98E30510090C}" destId="{EA1885BD-B8D3-4481-A6D4-80630B9D607E}" srcOrd="0" destOrd="0" presId="urn:microsoft.com/office/officeart/2005/8/layout/radial1"/>
    <dgm:cxn modelId="{E93C1ECC-A001-4210-984A-877B2473FEEB}" type="presOf" srcId="{776D0BCA-A9FE-4CA9-9616-1B0B6FF94640}" destId="{C91D9723-244D-411C-AFCC-6178444F68CF}" srcOrd="0" destOrd="0" presId="urn:microsoft.com/office/officeart/2005/8/layout/radial1"/>
    <dgm:cxn modelId="{FF7A4ED5-4A6A-4203-8FA0-0FC0825B8C3B}" type="presOf" srcId="{DEF00EF5-CE8F-4D95-8267-35039F91C1A9}" destId="{581EEC46-4439-42CB-AEB8-B4E3404CD46F}" srcOrd="0" destOrd="0" presId="urn:microsoft.com/office/officeart/2005/8/layout/radial1"/>
    <dgm:cxn modelId="{EDC0A8EC-0B00-436D-A905-BFC088DD2BDB}" type="presOf" srcId="{03812066-E0C6-4221-81CE-7EA2EBFBB7FF}" destId="{1699A7A7-B6F4-4BA9-9456-9F881A140A7E}" srcOrd="0" destOrd="0" presId="urn:microsoft.com/office/officeart/2005/8/layout/radial1"/>
    <dgm:cxn modelId="{2F2AEBF3-D684-40C9-BE5B-3DAEA44D509C}" type="presOf" srcId="{63B65949-FFE3-419B-B011-DBBF4DABD771}" destId="{47F1E725-EBA1-4CEA-85EF-9D51FC7FEFC1}" srcOrd="0" destOrd="0" presId="urn:microsoft.com/office/officeart/2005/8/layout/radial1"/>
    <dgm:cxn modelId="{D39B24F5-784F-43D4-93B2-99AC4DF20AB0}" srcId="{B28F6EE9-35D0-42A4-970B-CE276DD1385F}" destId="{C0A62C8A-F754-4649-ABE8-D4689C550CBC}" srcOrd="5" destOrd="0" parTransId="{EF90DBAA-F61D-4291-BFD7-98E30510090C}" sibTransId="{F3A6E777-658B-486F-BEFF-644D041619B6}"/>
    <dgm:cxn modelId="{79AC79AA-6A26-44DA-A515-F63AAE60F59B}" type="presParOf" srcId="{C91D9723-244D-411C-AFCC-6178444F68CF}" destId="{C67B6815-17AE-40AF-A8DC-2963C0B35242}" srcOrd="0" destOrd="0" presId="urn:microsoft.com/office/officeart/2005/8/layout/radial1"/>
    <dgm:cxn modelId="{AB41C84F-2898-4D34-86E8-F0866FD14A0A}" type="presParOf" srcId="{C91D9723-244D-411C-AFCC-6178444F68CF}" destId="{581EEC46-4439-42CB-AEB8-B4E3404CD46F}" srcOrd="1" destOrd="0" presId="urn:microsoft.com/office/officeart/2005/8/layout/radial1"/>
    <dgm:cxn modelId="{42264B81-7133-4024-B2F2-BBF50E020C3B}" type="presParOf" srcId="{581EEC46-4439-42CB-AEB8-B4E3404CD46F}" destId="{6E738E0F-1816-48D5-905A-CC98FF2D5F7B}" srcOrd="0" destOrd="0" presId="urn:microsoft.com/office/officeart/2005/8/layout/radial1"/>
    <dgm:cxn modelId="{F1B2A72C-78CE-4213-A727-0FDEABFD6129}" type="presParOf" srcId="{C91D9723-244D-411C-AFCC-6178444F68CF}" destId="{071B65C1-93A0-4DDE-8BD2-BEB3A9F85209}" srcOrd="2" destOrd="0" presId="urn:microsoft.com/office/officeart/2005/8/layout/radial1"/>
    <dgm:cxn modelId="{71F30119-F063-4216-B011-1A852947DFAA}" type="presParOf" srcId="{C91D9723-244D-411C-AFCC-6178444F68CF}" destId="{235C87B2-7C92-4483-961F-14AD0D946C0B}" srcOrd="3" destOrd="0" presId="urn:microsoft.com/office/officeart/2005/8/layout/radial1"/>
    <dgm:cxn modelId="{1F92C062-589A-487B-BA93-68ED4B439CA9}" type="presParOf" srcId="{235C87B2-7C92-4483-961F-14AD0D946C0B}" destId="{0C4464EE-E361-41A6-9085-65225EF240D3}" srcOrd="0" destOrd="0" presId="urn:microsoft.com/office/officeart/2005/8/layout/radial1"/>
    <dgm:cxn modelId="{7858E4AC-A05E-4E88-A969-46B1A57DFA99}" type="presParOf" srcId="{C91D9723-244D-411C-AFCC-6178444F68CF}" destId="{FCE8A80B-4DB7-4B4A-9D84-075559F1BC1C}" srcOrd="4" destOrd="0" presId="urn:microsoft.com/office/officeart/2005/8/layout/radial1"/>
    <dgm:cxn modelId="{A6A75B63-3C6C-4C21-8D76-3C45BCB77DCD}" type="presParOf" srcId="{C91D9723-244D-411C-AFCC-6178444F68CF}" destId="{9B0D6F9D-6D58-4AAE-B688-C6D2D02D79F1}" srcOrd="5" destOrd="0" presId="urn:microsoft.com/office/officeart/2005/8/layout/radial1"/>
    <dgm:cxn modelId="{F4475CAF-1AF5-4188-A9B2-492216963C3F}" type="presParOf" srcId="{9B0D6F9D-6D58-4AAE-B688-C6D2D02D79F1}" destId="{AAD0758B-CC55-4B00-872E-430B3099C9F8}" srcOrd="0" destOrd="0" presId="urn:microsoft.com/office/officeart/2005/8/layout/radial1"/>
    <dgm:cxn modelId="{9B0C35BC-5032-497C-B3F4-E5BFFCA6AEC4}" type="presParOf" srcId="{C91D9723-244D-411C-AFCC-6178444F68CF}" destId="{104D2550-865F-427C-975B-BF7267BF567A}" srcOrd="6" destOrd="0" presId="urn:microsoft.com/office/officeart/2005/8/layout/radial1"/>
    <dgm:cxn modelId="{49260290-E7D8-479A-A816-4F23A545F968}" type="presParOf" srcId="{C91D9723-244D-411C-AFCC-6178444F68CF}" destId="{46EE3582-2C44-4B45-9004-8A60E0BDFCD9}" srcOrd="7" destOrd="0" presId="urn:microsoft.com/office/officeart/2005/8/layout/radial1"/>
    <dgm:cxn modelId="{2830654B-C7D1-4724-A6F7-5F8BBEC938BF}" type="presParOf" srcId="{46EE3582-2C44-4B45-9004-8A60E0BDFCD9}" destId="{E7805A44-1063-425B-B7F6-383AA612487B}" srcOrd="0" destOrd="0" presId="urn:microsoft.com/office/officeart/2005/8/layout/radial1"/>
    <dgm:cxn modelId="{A746893B-9746-4972-A813-80D4E59177D6}" type="presParOf" srcId="{C91D9723-244D-411C-AFCC-6178444F68CF}" destId="{47F1E725-EBA1-4CEA-85EF-9D51FC7FEFC1}" srcOrd="8" destOrd="0" presId="urn:microsoft.com/office/officeart/2005/8/layout/radial1"/>
    <dgm:cxn modelId="{21B9E95E-42F9-46AE-8637-10EF532BA62B}" type="presParOf" srcId="{C91D9723-244D-411C-AFCC-6178444F68CF}" destId="{82F043DF-99DA-43DB-9E8B-AFC6960F0229}" srcOrd="9" destOrd="0" presId="urn:microsoft.com/office/officeart/2005/8/layout/radial1"/>
    <dgm:cxn modelId="{BAD19BAE-7348-426D-948D-5C3B2C1D4CC7}" type="presParOf" srcId="{82F043DF-99DA-43DB-9E8B-AFC6960F0229}" destId="{E8FE314A-79F5-477D-AA77-6A04DEDD06D1}" srcOrd="0" destOrd="0" presId="urn:microsoft.com/office/officeart/2005/8/layout/radial1"/>
    <dgm:cxn modelId="{8B3A0F9E-B4C2-4499-AA2F-BD3472FC6A01}" type="presParOf" srcId="{C91D9723-244D-411C-AFCC-6178444F68CF}" destId="{F5EFC39D-BDE9-4A7B-A2A2-2B0342AA9D8E}" srcOrd="10" destOrd="0" presId="urn:microsoft.com/office/officeart/2005/8/layout/radial1"/>
    <dgm:cxn modelId="{90B4B9C5-8644-4495-AEBC-02B75F535C57}" type="presParOf" srcId="{C91D9723-244D-411C-AFCC-6178444F68CF}" destId="{EA1885BD-B8D3-4481-A6D4-80630B9D607E}" srcOrd="11" destOrd="0" presId="urn:microsoft.com/office/officeart/2005/8/layout/radial1"/>
    <dgm:cxn modelId="{38061B48-D600-47A6-9BF3-E9AA9B9001B4}" type="presParOf" srcId="{EA1885BD-B8D3-4481-A6D4-80630B9D607E}" destId="{32BF2280-D9AC-4687-B938-9D5171915064}" srcOrd="0" destOrd="0" presId="urn:microsoft.com/office/officeart/2005/8/layout/radial1"/>
    <dgm:cxn modelId="{04F4AF2E-47A6-47A2-A2D4-6C27B8722C9B}" type="presParOf" srcId="{C91D9723-244D-411C-AFCC-6178444F68CF}" destId="{2CBFFBC9-395D-465A-BDDA-9DB2146E44D0}" srcOrd="12" destOrd="0" presId="urn:microsoft.com/office/officeart/2005/8/layout/radial1"/>
    <dgm:cxn modelId="{B845E041-9A87-41C5-A898-F5B6620FC7AF}" type="presParOf" srcId="{C91D9723-244D-411C-AFCC-6178444F68CF}" destId="{1699A7A7-B6F4-4BA9-9456-9F881A140A7E}" srcOrd="13" destOrd="0" presId="urn:microsoft.com/office/officeart/2005/8/layout/radial1"/>
    <dgm:cxn modelId="{7813C71C-5139-4C33-9958-F033ECD00CA6}" type="presParOf" srcId="{1699A7A7-B6F4-4BA9-9456-9F881A140A7E}" destId="{9EB6E9EC-47A5-4DCA-9EF0-AE331408A9CD}" srcOrd="0" destOrd="0" presId="urn:microsoft.com/office/officeart/2005/8/layout/radial1"/>
    <dgm:cxn modelId="{265BC4A8-BDC0-43CC-9840-892A9EBB188C}" type="presParOf" srcId="{C91D9723-244D-411C-AFCC-6178444F68CF}" destId="{C76ED684-16C2-41FB-B48A-3A67781416E5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7B6815-17AE-40AF-A8DC-2963C0B35242}">
      <dsp:nvSpPr>
        <dsp:cNvPr id="0" name=""/>
        <dsp:cNvSpPr/>
      </dsp:nvSpPr>
      <dsp:spPr>
        <a:xfrm>
          <a:off x="3176623" y="2273730"/>
          <a:ext cx="2362164" cy="188191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s-IN" sz="3600" kern="1200" dirty="0">
              <a:latin typeface="Nikosh" pitchFamily="2" charset="0"/>
              <a:cs typeface="Nikosh" pitchFamily="2" charset="0"/>
            </a:rPr>
            <a:t>জলা</a:t>
          </a:r>
          <a:r>
            <a:rPr lang="bn-BD" sz="3600" kern="1200" dirty="0">
              <a:latin typeface="Nikosh" pitchFamily="2" charset="0"/>
              <a:cs typeface="Nikosh" pitchFamily="2" charset="0"/>
            </a:rPr>
            <a:t>বদ্ধতার কারন </a:t>
          </a:r>
          <a:endParaRPr lang="en-GB" sz="3600" kern="1200" dirty="0">
            <a:latin typeface="Nikosh" pitchFamily="2" charset="0"/>
            <a:cs typeface="Nikosh" pitchFamily="2" charset="0"/>
          </a:endParaRPr>
        </a:p>
      </dsp:txBody>
      <dsp:txXfrm>
        <a:off x="3522554" y="2549330"/>
        <a:ext cx="1670302" cy="1330717"/>
      </dsp:txXfrm>
    </dsp:sp>
    <dsp:sp modelId="{581EEC46-4439-42CB-AEB8-B4E3404CD46F}">
      <dsp:nvSpPr>
        <dsp:cNvPr id="0" name=""/>
        <dsp:cNvSpPr/>
      </dsp:nvSpPr>
      <dsp:spPr>
        <a:xfrm rot="15133309">
          <a:off x="3571809" y="1925113"/>
          <a:ext cx="756235" cy="35666"/>
        </a:xfrm>
        <a:custGeom>
          <a:avLst/>
          <a:gdLst/>
          <a:ahLst/>
          <a:cxnLst/>
          <a:rect l="0" t="0" r="0" b="0"/>
          <a:pathLst>
            <a:path>
              <a:moveTo>
                <a:pt x="0" y="17833"/>
              </a:moveTo>
              <a:lnTo>
                <a:pt x="756235" y="1783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3931021" y="1924040"/>
        <a:ext cx="37811" cy="37811"/>
      </dsp:txXfrm>
    </dsp:sp>
    <dsp:sp modelId="{071B65C1-93A0-4DDE-8BD2-BEB3A9F85209}">
      <dsp:nvSpPr>
        <dsp:cNvPr id="0" name=""/>
        <dsp:cNvSpPr/>
      </dsp:nvSpPr>
      <dsp:spPr>
        <a:xfrm>
          <a:off x="2300323" y="14313"/>
          <a:ext cx="2570164" cy="158358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solidFill>
                <a:schemeClr val="tx1"/>
              </a:solidFill>
              <a:latin typeface="Nikosh" pitchFamily="2" charset="0"/>
              <a:cs typeface="Nikosh" pitchFamily="2" charset="0"/>
            </a:rPr>
            <a:t>অতিরিক্ত</a:t>
          </a:r>
          <a:r>
            <a:rPr lang="en-US" sz="2800" kern="1200" dirty="0">
              <a:solidFill>
                <a:schemeClr val="tx1"/>
              </a:solidFill>
              <a:latin typeface="Nikosh" pitchFamily="2" charset="0"/>
              <a:cs typeface="Nikosh" pitchFamily="2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Nikosh" pitchFamily="2" charset="0"/>
              <a:cs typeface="Nikosh" pitchFamily="2" charset="0"/>
            </a:rPr>
            <a:t>বৃষ্টিপাত</a:t>
          </a:r>
          <a:endParaRPr lang="en-US" sz="2800" kern="1200" dirty="0">
            <a:solidFill>
              <a:schemeClr val="tx1"/>
            </a:solidFill>
            <a:latin typeface="Nikosh" pitchFamily="2" charset="0"/>
            <a:cs typeface="Nikosh" pitchFamily="2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76715" y="246224"/>
        <a:ext cx="1817380" cy="1119763"/>
      </dsp:txXfrm>
    </dsp:sp>
    <dsp:sp modelId="{235C87B2-7C92-4483-961F-14AD0D946C0B}">
      <dsp:nvSpPr>
        <dsp:cNvPr id="0" name=""/>
        <dsp:cNvSpPr/>
      </dsp:nvSpPr>
      <dsp:spPr>
        <a:xfrm rot="18655772">
          <a:off x="4909938" y="2161795"/>
          <a:ext cx="690598" cy="35666"/>
        </a:xfrm>
        <a:custGeom>
          <a:avLst/>
          <a:gdLst/>
          <a:ahLst/>
          <a:cxnLst/>
          <a:rect l="0" t="0" r="0" b="0"/>
          <a:pathLst>
            <a:path>
              <a:moveTo>
                <a:pt x="0" y="17833"/>
              </a:moveTo>
              <a:lnTo>
                <a:pt x="690598" y="1783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5237972" y="2162363"/>
        <a:ext cx="34529" cy="34529"/>
      </dsp:txXfrm>
    </dsp:sp>
    <dsp:sp modelId="{FCE8A80B-4DB7-4B4A-9D84-075559F1BC1C}">
      <dsp:nvSpPr>
        <dsp:cNvPr id="0" name=""/>
        <dsp:cNvSpPr/>
      </dsp:nvSpPr>
      <dsp:spPr>
        <a:xfrm>
          <a:off x="4908696" y="309211"/>
          <a:ext cx="2427369" cy="1740801"/>
        </a:xfrm>
        <a:prstGeom prst="ellipse">
          <a:avLst/>
        </a:prstGeom>
        <a:gradFill rotWithShape="0">
          <a:gsLst>
            <a:gs pos="0">
              <a:schemeClr val="accent5">
                <a:hueOff val="-1655646"/>
                <a:satOff val="6635"/>
                <a:lumOff val="1438"/>
                <a:alphaOff val="0"/>
                <a:shade val="51000"/>
                <a:satMod val="130000"/>
              </a:schemeClr>
            </a:gs>
            <a:gs pos="80000">
              <a:schemeClr val="accent5">
                <a:hueOff val="-1655646"/>
                <a:satOff val="6635"/>
                <a:lumOff val="1438"/>
                <a:alphaOff val="0"/>
                <a:shade val="93000"/>
                <a:satMod val="130000"/>
              </a:schemeClr>
            </a:gs>
            <a:gs pos="100000">
              <a:schemeClr val="accent5">
                <a:hueOff val="-1655646"/>
                <a:satOff val="6635"/>
                <a:lumOff val="143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200" kern="1200" dirty="0">
              <a:solidFill>
                <a:schemeClr val="tx1"/>
              </a:solidFill>
            </a:rPr>
            <a:t> </a:t>
          </a:r>
          <a:r>
            <a:rPr lang="bn-IN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বন্যার পানি উপচে যাওয়া</a:t>
          </a:r>
          <a:endParaRPr lang="en-GB" sz="1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64176" y="564145"/>
        <a:ext cx="1716409" cy="1230933"/>
      </dsp:txXfrm>
    </dsp:sp>
    <dsp:sp modelId="{9B0D6F9D-6D58-4AAE-B688-C6D2D02D79F1}">
      <dsp:nvSpPr>
        <dsp:cNvPr id="0" name=""/>
        <dsp:cNvSpPr/>
      </dsp:nvSpPr>
      <dsp:spPr>
        <a:xfrm rot="21578418">
          <a:off x="5538745" y="3187799"/>
          <a:ext cx="523068" cy="35666"/>
        </a:xfrm>
        <a:custGeom>
          <a:avLst/>
          <a:gdLst/>
          <a:ahLst/>
          <a:cxnLst/>
          <a:rect l="0" t="0" r="0" b="0"/>
          <a:pathLst>
            <a:path>
              <a:moveTo>
                <a:pt x="0" y="17833"/>
              </a:moveTo>
              <a:lnTo>
                <a:pt x="523068" y="1783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787203" y="3192556"/>
        <a:ext cx="26153" cy="26153"/>
      </dsp:txXfrm>
    </dsp:sp>
    <dsp:sp modelId="{104D2550-865F-427C-975B-BF7267BF567A}">
      <dsp:nvSpPr>
        <dsp:cNvPr id="0" name=""/>
        <dsp:cNvSpPr/>
      </dsp:nvSpPr>
      <dsp:spPr>
        <a:xfrm>
          <a:off x="6061768" y="2340426"/>
          <a:ext cx="2285568" cy="1712780"/>
        </a:xfrm>
        <a:prstGeom prst="ellipse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n-BD" sz="2400" kern="1200" dirty="0">
            <a:solidFill>
              <a:schemeClr val="tx1"/>
            </a:solidFill>
            <a:latin typeface="Nikosh" pitchFamily="2" charset="0"/>
            <a:cs typeface="Nikosh" pitchFamily="2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r>
            <a:rPr lang="en-US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নিয়ন্ত্রণকারী</a:t>
          </a:r>
          <a:r>
            <a:rPr lang="en-US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বাঁধ</a:t>
          </a:r>
          <a:r>
            <a:rPr lang="en-US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ভেঙ্গে</a:t>
          </a:r>
          <a:r>
            <a:rPr lang="en-US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যাওয়া</a:t>
          </a:r>
          <a:endParaRPr lang="en-US" sz="2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chemeClr val="tx1"/>
              </a:solidFill>
              <a:latin typeface="Nikosh" pitchFamily="2" charset="0"/>
              <a:cs typeface="Nikosh" pitchFamily="2" charset="0"/>
            </a:rPr>
            <a:t> </a:t>
          </a:r>
        </a:p>
      </dsp:txBody>
      <dsp:txXfrm>
        <a:off x="6396482" y="2591257"/>
        <a:ext cx="1616140" cy="1211118"/>
      </dsp:txXfrm>
    </dsp:sp>
    <dsp:sp modelId="{46EE3582-2C44-4B45-9004-8A60E0BDFCD9}">
      <dsp:nvSpPr>
        <dsp:cNvPr id="0" name=""/>
        <dsp:cNvSpPr/>
      </dsp:nvSpPr>
      <dsp:spPr>
        <a:xfrm rot="7387356">
          <a:off x="3595845" y="4149345"/>
          <a:ext cx="280807" cy="35666"/>
        </a:xfrm>
        <a:custGeom>
          <a:avLst/>
          <a:gdLst/>
          <a:ahLst/>
          <a:cxnLst/>
          <a:rect l="0" t="0" r="0" b="0"/>
          <a:pathLst>
            <a:path>
              <a:moveTo>
                <a:pt x="0" y="17833"/>
              </a:moveTo>
              <a:lnTo>
                <a:pt x="280807" y="1783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729229" y="4160158"/>
        <a:ext cx="14040" cy="14040"/>
      </dsp:txXfrm>
    </dsp:sp>
    <dsp:sp modelId="{47F1E725-EBA1-4CEA-85EF-9D51FC7FEFC1}">
      <dsp:nvSpPr>
        <dsp:cNvPr id="0" name=""/>
        <dsp:cNvSpPr/>
      </dsp:nvSpPr>
      <dsp:spPr>
        <a:xfrm>
          <a:off x="1947506" y="4205317"/>
          <a:ext cx="2410207" cy="1712780"/>
        </a:xfrm>
        <a:prstGeom prst="ellips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মাত্রাতিরিক্ত সেচ</a:t>
          </a:r>
          <a:endParaRPr lang="en-US" sz="3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300473" y="4456148"/>
        <a:ext cx="1704273" cy="1211118"/>
      </dsp:txXfrm>
    </dsp:sp>
    <dsp:sp modelId="{82F043DF-99DA-43DB-9E8B-AFC6960F0229}">
      <dsp:nvSpPr>
        <dsp:cNvPr id="0" name=""/>
        <dsp:cNvSpPr/>
      </dsp:nvSpPr>
      <dsp:spPr>
        <a:xfrm rot="2752216">
          <a:off x="5016494" y="4091334"/>
          <a:ext cx="417840" cy="35666"/>
        </a:xfrm>
        <a:custGeom>
          <a:avLst/>
          <a:gdLst/>
          <a:ahLst/>
          <a:cxnLst/>
          <a:rect l="0" t="0" r="0" b="0"/>
          <a:pathLst>
            <a:path>
              <a:moveTo>
                <a:pt x="0" y="17833"/>
              </a:moveTo>
              <a:lnTo>
                <a:pt x="417840" y="1783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14969" y="4098721"/>
        <a:ext cx="20892" cy="20892"/>
      </dsp:txXfrm>
    </dsp:sp>
    <dsp:sp modelId="{F5EFC39D-BDE9-4A7B-A2A2-2B0342AA9D8E}">
      <dsp:nvSpPr>
        <dsp:cNvPr id="0" name=""/>
        <dsp:cNvSpPr/>
      </dsp:nvSpPr>
      <dsp:spPr>
        <a:xfrm>
          <a:off x="4745309" y="4129101"/>
          <a:ext cx="2660410" cy="1712780"/>
        </a:xfrm>
        <a:prstGeom prst="ellipse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n-BD" sz="2800" kern="1200" dirty="0">
            <a:solidFill>
              <a:schemeClr val="tx1"/>
            </a:solidFill>
            <a:latin typeface="Nikosh" pitchFamily="2" charset="0"/>
            <a:cs typeface="Nikosh" pitchFamily="2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হাওর-বাওর, বিল ইত্যাদি ভরাট হয়ে যাওয়া </a:t>
          </a:r>
          <a:endParaRPr lang="en-US" sz="2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 dirty="0">
              <a:solidFill>
                <a:schemeClr val="tx1"/>
              </a:solidFill>
              <a:latin typeface="Nikosh" pitchFamily="2" charset="0"/>
              <a:cs typeface="Nikosh" pitchFamily="2" charset="0"/>
            </a:rPr>
            <a:t> </a:t>
          </a:r>
          <a:endParaRPr lang="en-US" sz="3600" kern="1200" dirty="0">
            <a:solidFill>
              <a:schemeClr val="tx1"/>
            </a:solidFill>
            <a:latin typeface="Nikosh" pitchFamily="2" charset="0"/>
            <a:cs typeface="Nikosh" pitchFamily="2" charset="0"/>
          </a:endParaRPr>
        </a:p>
      </dsp:txBody>
      <dsp:txXfrm>
        <a:off x="5134917" y="4379932"/>
        <a:ext cx="1881194" cy="1211118"/>
      </dsp:txXfrm>
    </dsp:sp>
    <dsp:sp modelId="{EA1885BD-B8D3-4481-A6D4-80630B9D607E}">
      <dsp:nvSpPr>
        <dsp:cNvPr id="0" name=""/>
        <dsp:cNvSpPr/>
      </dsp:nvSpPr>
      <dsp:spPr>
        <a:xfrm rot="10153940">
          <a:off x="2554721" y="3476982"/>
          <a:ext cx="659987" cy="35666"/>
        </a:xfrm>
        <a:custGeom>
          <a:avLst/>
          <a:gdLst/>
          <a:ahLst/>
          <a:cxnLst/>
          <a:rect l="0" t="0" r="0" b="0"/>
          <a:pathLst>
            <a:path>
              <a:moveTo>
                <a:pt x="0" y="17833"/>
              </a:moveTo>
              <a:lnTo>
                <a:pt x="659987" y="1783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868216" y="3478315"/>
        <a:ext cx="32999" cy="32999"/>
      </dsp:txXfrm>
    </dsp:sp>
    <dsp:sp modelId="{2CBFFBC9-395D-465A-BDDA-9DB2146E44D0}">
      <dsp:nvSpPr>
        <dsp:cNvPr id="0" name=""/>
        <dsp:cNvSpPr/>
      </dsp:nvSpPr>
      <dsp:spPr>
        <a:xfrm>
          <a:off x="319108" y="2909909"/>
          <a:ext cx="2276114" cy="1712780"/>
        </a:xfrm>
        <a:prstGeom prst="ellipse">
          <a:avLst/>
        </a:prstGeom>
        <a:gradFill rotWithShape="0">
          <a:gsLst>
            <a:gs pos="0">
              <a:schemeClr val="accent5">
                <a:hueOff val="-8278230"/>
                <a:satOff val="33176"/>
                <a:lumOff val="7190"/>
                <a:alphaOff val="0"/>
                <a:shade val="51000"/>
                <a:satMod val="130000"/>
              </a:schemeClr>
            </a:gs>
            <a:gs pos="80000">
              <a:schemeClr val="accent5">
                <a:hueOff val="-8278230"/>
                <a:satOff val="33176"/>
                <a:lumOff val="7190"/>
                <a:alphaOff val="0"/>
                <a:shade val="93000"/>
                <a:satMod val="130000"/>
              </a:schemeClr>
            </a:gs>
            <a:gs pos="100000">
              <a:schemeClr val="accent5">
                <a:hueOff val="-8278230"/>
                <a:satOff val="33176"/>
                <a:lumOff val="71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9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অপর্যাপ্ত নিষ্কাসন ব্যবস্থা</a:t>
          </a:r>
          <a:endParaRPr lang="en-US" sz="29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52437" y="3160740"/>
        <a:ext cx="1609456" cy="1211118"/>
      </dsp:txXfrm>
    </dsp:sp>
    <dsp:sp modelId="{1699A7A7-B6F4-4BA9-9456-9F881A140A7E}">
      <dsp:nvSpPr>
        <dsp:cNvPr id="0" name=""/>
        <dsp:cNvSpPr/>
      </dsp:nvSpPr>
      <dsp:spPr>
        <a:xfrm rot="12226695">
          <a:off x="2544183" y="2577262"/>
          <a:ext cx="814538" cy="35666"/>
        </a:xfrm>
        <a:custGeom>
          <a:avLst/>
          <a:gdLst/>
          <a:ahLst/>
          <a:cxnLst/>
          <a:rect l="0" t="0" r="0" b="0"/>
          <a:pathLst>
            <a:path>
              <a:moveTo>
                <a:pt x="0" y="17833"/>
              </a:moveTo>
              <a:lnTo>
                <a:pt x="814538" y="1783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2931089" y="2574732"/>
        <a:ext cx="40726" cy="40726"/>
      </dsp:txXfrm>
    </dsp:sp>
    <dsp:sp modelId="{C76ED684-16C2-41FB-B48A-3A67781416E5}">
      <dsp:nvSpPr>
        <dsp:cNvPr id="0" name=""/>
        <dsp:cNvSpPr/>
      </dsp:nvSpPr>
      <dsp:spPr>
        <a:xfrm>
          <a:off x="547715" y="1157314"/>
          <a:ext cx="2168380" cy="1712780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n-BD" sz="1200" kern="1200" dirty="0">
            <a:solidFill>
              <a:schemeClr val="tx1"/>
            </a:solidFill>
            <a:latin typeface="NikoshBAN" pitchFamily="2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জমি উচু-নিচু হওয়ার কারনে পানি বের হওয়ার সুযোগ না থাকা </a:t>
          </a:r>
          <a:endParaRPr lang="en-GB" sz="2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65267" y="1408145"/>
        <a:ext cx="1533276" cy="12111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0F3AFB-4704-47DE-8895-ABFD91A0D393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D21DE-E381-4BD1-BEAC-676F8ADFA0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230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D21DE-E381-4BD1-BEAC-676F8ADFA01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DCF6AF-EA5C-4E76-A02A-ABC4B3C7745C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FEFC2A-95FF-4BB7-944F-8F2898CE7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DCF6AF-EA5C-4E76-A02A-ABC4B3C7745C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FEFC2A-95FF-4BB7-944F-8F2898CE7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DCF6AF-EA5C-4E76-A02A-ABC4B3C7745C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FEFC2A-95FF-4BB7-944F-8F2898CE7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DCF6AF-EA5C-4E76-A02A-ABC4B3C7745C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FEFC2A-95FF-4BB7-944F-8F2898CE7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DCF6AF-EA5C-4E76-A02A-ABC4B3C7745C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FEFC2A-95FF-4BB7-944F-8F2898CE7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DCF6AF-EA5C-4E76-A02A-ABC4B3C7745C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FEFC2A-95FF-4BB7-944F-8F2898CE7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DCF6AF-EA5C-4E76-A02A-ABC4B3C7745C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FEFC2A-95FF-4BB7-944F-8F2898CE7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DCF6AF-EA5C-4E76-A02A-ABC4B3C7745C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FEFC2A-95FF-4BB7-944F-8F2898CE7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DCF6AF-EA5C-4E76-A02A-ABC4B3C7745C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FEFC2A-95FF-4BB7-944F-8F2898CE7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DCF6AF-EA5C-4E76-A02A-ABC4B3C7745C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FEFC2A-95FF-4BB7-944F-8F2898CE7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DCF6AF-EA5C-4E76-A02A-ABC4B3C7745C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FEFC2A-95FF-4BB7-944F-8F2898CE7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0000"/>
            <a:lum/>
          </a:blip>
          <a:srcRect/>
          <a:stretch>
            <a:fillRect l="-1000" t="9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CCA4756-FE95-4D90-B45A-98CCC7CC2A38}"/>
              </a:ext>
            </a:extLst>
          </p:cNvPr>
          <p:cNvSpPr/>
          <p:nvPr userDrawn="1"/>
        </p:nvSpPr>
        <p:spPr>
          <a:xfrm>
            <a:off x="0" y="0"/>
            <a:ext cx="9144000" cy="6553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6A69750-20D1-42B9-A511-127A86137D21}"/>
              </a:ext>
            </a:extLst>
          </p:cNvPr>
          <p:cNvSpPr/>
          <p:nvPr userDrawn="1"/>
        </p:nvSpPr>
        <p:spPr>
          <a:xfrm>
            <a:off x="76200" y="89339"/>
            <a:ext cx="8991600" cy="6400800"/>
          </a:xfrm>
          <a:prstGeom prst="roundRect">
            <a:avLst>
              <a:gd name="adj" fmla="val 1900"/>
            </a:avLst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262BA61-5969-45D4-9287-47E394E66A2A}"/>
              </a:ext>
            </a:extLst>
          </p:cNvPr>
          <p:cNvGrpSpPr/>
          <p:nvPr userDrawn="1"/>
        </p:nvGrpSpPr>
        <p:grpSpPr>
          <a:xfrm>
            <a:off x="152400" y="5760721"/>
            <a:ext cx="8839200" cy="716280"/>
            <a:chOff x="990600" y="2865120"/>
            <a:chExt cx="9375283" cy="82296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35AA249-5CBA-4C41-AFB5-6542EB054E1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4"/>
            <a:srcRect l="4674" t="9091" r="4160"/>
            <a:stretch/>
          </p:blipFill>
          <p:spPr>
            <a:xfrm>
              <a:off x="990600" y="2865120"/>
              <a:ext cx="2057400" cy="82296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A79FEED-3991-4B28-AA8A-28B47BAF3DA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4"/>
            <a:srcRect l="8051" t="9091" r="4160"/>
            <a:stretch/>
          </p:blipFill>
          <p:spPr>
            <a:xfrm>
              <a:off x="3048000" y="2865120"/>
              <a:ext cx="1981200" cy="82296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4210253-6AB4-48D2-9260-8C8D266364F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4"/>
            <a:srcRect l="8051" t="9091" r="4160"/>
            <a:stretch/>
          </p:blipFill>
          <p:spPr>
            <a:xfrm>
              <a:off x="5026572" y="2865120"/>
              <a:ext cx="1981200" cy="82296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15C351C-60B9-4580-943F-033853E78E5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4"/>
            <a:srcRect l="8051" t="9091" r="4160"/>
            <a:stretch/>
          </p:blipFill>
          <p:spPr>
            <a:xfrm>
              <a:off x="7005144" y="2865120"/>
              <a:ext cx="1981200" cy="82296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99E58F2-58E5-4DF9-84CB-713DB00D825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4"/>
            <a:srcRect l="8051" t="9091" r="4160"/>
            <a:stretch/>
          </p:blipFill>
          <p:spPr>
            <a:xfrm>
              <a:off x="8384683" y="2865120"/>
              <a:ext cx="1981200" cy="822960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387200C9-267F-42F7-9D39-B79403485215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39614">
            <a:off x="7975118" y="5581034"/>
            <a:ext cx="740664" cy="49072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39EA7B3-9483-45BA-B55B-C10FCB2E8F67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52400"/>
            <a:ext cx="604345" cy="75744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0469157-4B62-4EA4-8E7C-3747FE6A8883}"/>
              </a:ext>
            </a:extLst>
          </p:cNvPr>
          <p:cNvSpPr txBox="1"/>
          <p:nvPr userDrawn="1"/>
        </p:nvSpPr>
        <p:spPr>
          <a:xfrm>
            <a:off x="688558" y="6242595"/>
            <a:ext cx="746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 Pictures used in this content collected from Google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94583" y="0"/>
            <a:ext cx="5077032" cy="264687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soft" dir="tl">
              <a:rot lat="0" lon="0" rev="0"/>
            </a:lightRig>
          </a:scene3d>
          <a:sp3d>
            <a:bevelT w="152400" h="50800" prst="softRound"/>
          </a:sp3d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16600" b="1" dirty="0">
                <a:ln/>
                <a:solidFill>
                  <a:schemeClr val="accent2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স্বাগতম</a:t>
            </a:r>
            <a:endParaRPr lang="en-US" sz="7200" b="1" dirty="0">
              <a:ln/>
              <a:solidFill>
                <a:schemeClr val="accent2">
                  <a:lumMod val="75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0DCB22-D28B-4892-A665-AB142BA619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333" l="1439" r="9784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1233" y="228600"/>
            <a:ext cx="2647950" cy="5715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0969AB-C0FD-4614-ADB2-81DFFCD6FD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71" b="99020" l="4032" r="9798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37580" y="2514600"/>
            <a:ext cx="3637239" cy="29919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694AE6-8990-43BE-A64D-7A9971D3C2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467" b="96267" l="76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15001" y="2311400"/>
            <a:ext cx="3276600" cy="264687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371600" y="0"/>
            <a:ext cx="5943600" cy="9906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পানি নিষ্কাশনের গুরুত্ব  </a:t>
            </a:r>
          </a:p>
        </p:txBody>
      </p:sp>
      <p:sp>
        <p:nvSpPr>
          <p:cNvPr id="4" name="Rectangle 3"/>
          <p:cNvSpPr/>
          <p:nvPr/>
        </p:nvSpPr>
        <p:spPr>
          <a:xfrm>
            <a:off x="419100" y="1022888"/>
            <a:ext cx="8305800" cy="5016758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bn-BD" sz="3200" dirty="0">
                <a:latin typeface="Nikosh" pitchFamily="2" charset="0"/>
                <a:cs typeface="Nikosh" pitchFamily="2" charset="0"/>
              </a:rPr>
              <a:t>মাটিতে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ক্ষতিকর গ্যাসের উৎপাদন কম হয়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।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bn-BD" sz="3200" dirty="0">
                <a:latin typeface="Nikosh" pitchFamily="2" charset="0"/>
                <a:cs typeface="Nikosh" pitchFamily="2" charset="0"/>
              </a:rPr>
              <a:t>মাটির ভৌত, রাসায়নিক ও জৈবিক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গুণাবলী অক্ষুণ্ণ থাকে।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bn-IN" sz="3200" dirty="0">
                <a:latin typeface="Nikosh" pitchFamily="2" charset="0"/>
                <a:cs typeface="Nikosh" pitchFamily="2" charset="0"/>
              </a:rPr>
              <a:t>মাটির ভেতরে প্রয়োজনীয় বায়ু চলাচল ঠিক থাকে।</a:t>
            </a:r>
            <a:endParaRPr lang="bn-BD" sz="3200" dirty="0">
              <a:latin typeface="Nikosh" pitchFamily="2" charset="0"/>
              <a:cs typeface="Nikosh" pitchFamily="2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bn-BD" sz="3200" dirty="0">
                <a:latin typeface="Nikosh" pitchFamily="2" charset="0"/>
                <a:cs typeface="Nikosh" pitchFamily="2" charset="0"/>
              </a:rPr>
              <a:t>মাটিতে অনুজীব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বসবাসের প্রয়োজনীয় পরিবেশ বিরাজ করে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।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bn-BD" sz="3200" dirty="0">
                <a:latin typeface="Nikosh" pitchFamily="2" charset="0"/>
                <a:cs typeface="Nikosh" pitchFamily="2" charset="0"/>
              </a:rPr>
              <a:t>মাটি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তে ফসল উৎপাদনের উপযোগী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 তাপমাত্রা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বিরাজ করে।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bn-IN" sz="3200" dirty="0">
                <a:latin typeface="Nikosh" pitchFamily="2" charset="0"/>
                <a:cs typeface="Nikosh" pitchFamily="2" charset="0"/>
              </a:rPr>
              <a:t>মাটিতে তাড়াতাড়ি ‘জো’ আসে। ফলে আগাম ফসল বনা যায়। </a:t>
            </a:r>
            <a:endParaRPr lang="bn-BD" sz="3200" dirty="0">
              <a:latin typeface="Nikosh" pitchFamily="2" charset="0"/>
              <a:cs typeface="Nikosh" pitchFamily="2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bn-IN" sz="3200" dirty="0">
                <a:latin typeface="Nikosh" pitchFamily="2" charset="0"/>
                <a:cs typeface="Nikosh" pitchFamily="2" charset="0"/>
              </a:rPr>
              <a:t>উদ্ভিদ তার প্রয়োজনীয় খাদ্য উপাদান সহজেই গ্রহন করতে পারে।</a:t>
            </a:r>
            <a:endParaRPr lang="bn-BD" sz="3200" dirty="0">
              <a:latin typeface="Nikosh" pitchFamily="2" charset="0"/>
              <a:cs typeface="Nikosh" pitchFamily="2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bn-IN" sz="3200" dirty="0">
                <a:latin typeface="Nikosh" pitchFamily="2" charset="0"/>
                <a:cs typeface="Nikosh" pitchFamily="2" charset="0"/>
              </a:rPr>
              <a:t>মাটির ফসল উৎপাদন ক্ষমতা বৃদ্ধি পায়।  </a:t>
            </a:r>
            <a:endParaRPr lang="bn-BD" sz="3200" dirty="0">
              <a:latin typeface="Nikosh" pitchFamily="2" charset="0"/>
              <a:cs typeface="Nikosh" pitchFamily="2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bn-BD" sz="3200" dirty="0">
                <a:latin typeface="Nikosh" pitchFamily="2" charset="0"/>
                <a:cs typeface="Nikosh" pitchFamily="2" charset="0"/>
              </a:rPr>
              <a:t>মাটির লবনাক্ততা ও বিষাক্ততা দূরীকরণ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সম্ভব হয়।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bn-IN" sz="3200" dirty="0">
                <a:latin typeface="Nikosh" pitchFamily="2" charset="0"/>
                <a:cs typeface="Nikosh" pitchFamily="2" charset="0"/>
              </a:rPr>
              <a:t>মোট আবাদযোগ্য জমির পরিমান বৃদ্ধি পায়।</a:t>
            </a:r>
            <a:endParaRPr lang="bn-BD" sz="32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18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95600" y="381000"/>
            <a:ext cx="31409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দলী</a:t>
            </a:r>
            <a:r>
              <a:rPr lang="en-US" sz="5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য় </a:t>
            </a:r>
            <a:r>
              <a:rPr lang="en-US" sz="54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sz="5400" b="1" cap="none" spc="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04331"/>
            <a:ext cx="5089742" cy="3498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4802671"/>
            <a:ext cx="838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জলাবদ্ধতার ক্ষতকর দিকগুলি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1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9082" y="3137618"/>
            <a:ext cx="838011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১। নিকাশ কাকে বলে?   </a:t>
            </a: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২। জলাবদ্ধতা কী?  </a:t>
            </a: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৩। জলাবদ্ধতার কারন গুলো কী কী?  </a:t>
            </a: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৪। ফসলের জমির জন্য নিষ্কাশন গুরুত্বপূর্ণ কেন?</a:t>
            </a:r>
          </a:p>
        </p:txBody>
      </p:sp>
      <p:sp>
        <p:nvSpPr>
          <p:cNvPr id="3074" name="AutoShape 2" descr="পারলে উত্তর দাও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6" name="AutoShape 4" descr="পারলে উত্তর দাও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8" name="AutoShape 6" descr="পারলে উত্তর দাও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Cloud Callout 10"/>
          <p:cNvSpPr/>
          <p:nvPr/>
        </p:nvSpPr>
        <p:spPr>
          <a:xfrm>
            <a:off x="685800" y="508718"/>
            <a:ext cx="3200400" cy="1676400"/>
          </a:xfrm>
          <a:prstGeom prst="cloudCallou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b="1" cap="all" dirty="0">
              <a:ln/>
              <a:solidFill>
                <a:schemeClr val="tx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408" y="508718"/>
            <a:ext cx="4105992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838200"/>
            <a:ext cx="4038600" cy="3471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4210950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নিকাশ ব্যবস্থাপনা সম্পর্কে একটি প্রতিবেদন তৈরি কর।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438400" y="152400"/>
            <a:ext cx="4038600" cy="9906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বাড়ির কাজ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350284" y="228600"/>
            <a:ext cx="2781300" cy="124385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937669" y="272121"/>
            <a:ext cx="16065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বাণী</a:t>
            </a:r>
            <a:r>
              <a:rPr lang="bn-BD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endParaRPr lang="en-US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3150" y="1980281"/>
            <a:ext cx="86977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সেই ব্যক্তি অভিশপ্ত- </a:t>
            </a:r>
          </a:p>
          <a:p>
            <a:pPr algn="ctr"/>
            <a:r>
              <a:rPr lang="bn-BD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যে মরে যায় কিন্তু তার খারাপ কাজগুলো পৃথিবীতে রয়ে যায়। </a:t>
            </a:r>
          </a:p>
          <a:p>
            <a:pPr algn="ctr"/>
            <a:r>
              <a:rPr lang="en-US" sz="5400" dirty="0">
                <a:latin typeface="Nikosh" pitchFamily="2" charset="0"/>
                <a:cs typeface="Nikosh" pitchFamily="2" charset="0"/>
              </a:rPr>
              <a:t>--</a:t>
            </a:r>
            <a:r>
              <a:rPr lang="bn-BD" sz="5400" dirty="0">
                <a:latin typeface="Nikosh" pitchFamily="2" charset="0"/>
                <a:cs typeface="Nikosh" pitchFamily="2" charset="0"/>
              </a:rPr>
              <a:t>হযরত আবু বকর (রাঃ)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হে বসন্ত তোমায় স্বাগতম বিডিমর্নিং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686" y="204062"/>
            <a:ext cx="8660628" cy="556259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7454" y="19640"/>
            <a:ext cx="5893572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13800" b="1" cap="none" spc="300" dirty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endParaRPr lang="en-US" sz="13800" b="1" cap="none" spc="300" dirty="0">
              <a:ln w="11430" cmpd="sng">
                <a:solidFill>
                  <a:srgbClr val="FF0000"/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4601" y="3429000"/>
            <a:ext cx="79248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16600" b="1" spc="300" dirty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183-1835989_euclidean-vector-curve-line-vector-white-and-green-background-wallpaper-hd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03" b="97540" l="3095" r="9559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2400" y="-533400"/>
            <a:ext cx="9143999" cy="6477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4009428"/>
            <a:ext cx="3352800" cy="167640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n-US" sz="41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1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100" dirty="0">
                <a:latin typeface="NikoshBAN" panose="02000000000000000000" pitchFamily="2" charset="0"/>
                <a:cs typeface="NikoshBAN" panose="02000000000000000000" pitchFamily="2" charset="0"/>
              </a:rPr>
              <a:t>কৃষিশিক্ষা </a:t>
            </a:r>
          </a:p>
          <a:p>
            <a:pPr algn="ctr">
              <a:buNone/>
            </a:pP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একা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দশ</a:t>
            </a: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 দ্বিতীয় </a:t>
            </a:r>
          </a:p>
          <a:p>
            <a:pPr algn="ctr">
              <a:buNone/>
            </a:pP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ভুমি সম্পৃক্ত কৃষি প্রযুক্তি (</a:t>
            </a:r>
            <a:r>
              <a:rPr lang="en-US" sz="2100" dirty="0">
                <a:latin typeface="NikoshBAN" panose="02000000000000000000" pitchFamily="2" charset="0"/>
                <a:cs typeface="NikoshBAN" panose="02000000000000000000" pitchFamily="2" charset="0"/>
              </a:rPr>
              <a:t>L-6</a:t>
            </a:r>
            <a:r>
              <a:rPr lang="en-US" sz="3000" dirty="0">
                <a:latin typeface="Nikosh" pitchFamily="2" charset="0"/>
                <a:cs typeface="Nikosh" pitchFamily="2" charset="0"/>
              </a:rPr>
              <a:t>)</a:t>
            </a:r>
            <a:r>
              <a:rPr lang="bn-BD" sz="3000" dirty="0">
                <a:latin typeface="Nikosh" pitchFamily="2" charset="0"/>
                <a:cs typeface="Nikosh" pitchFamily="2" charset="0"/>
              </a:rPr>
              <a:t>  </a:t>
            </a:r>
            <a:endParaRPr lang="en-US" sz="3000" dirty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67000" y="1066800"/>
            <a:ext cx="4819650" cy="2684856"/>
          </a:xfrm>
          <a:noFill/>
        </p:spPr>
        <p:txBody>
          <a:bodyPr>
            <a:normAutofit fontScale="47500" lnSpcReduction="20000"/>
          </a:bodyPr>
          <a:lstStyle/>
          <a:p>
            <a:pPr algn="ctr"/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মাহমুদা নাছরিন 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5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45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bn-BD" sz="4500" dirty="0">
                <a:latin typeface="NikoshBAN" panose="02000000000000000000" pitchFamily="2" charset="0"/>
                <a:cs typeface="NikoshBAN" panose="02000000000000000000" pitchFamily="2" charset="0"/>
              </a:rPr>
              <a:t>কৃষিশিক্ষা</a:t>
            </a:r>
            <a:r>
              <a:rPr lang="en-US" sz="45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bn-BD" sz="4500" dirty="0">
                <a:latin typeface="NikoshBAN" panose="02000000000000000000" pitchFamily="2" charset="0"/>
                <a:cs typeface="NikoshBAN" panose="02000000000000000000" pitchFamily="2" charset="0"/>
              </a:rPr>
              <a:t>ইনডেক্স নং ৩০৮৪৬১৪  </a:t>
            </a:r>
            <a:endParaRPr lang="en-US" sz="45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5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4500" dirty="0">
                <a:latin typeface="NikoshBAN" panose="02000000000000000000" pitchFamily="2" charset="0"/>
                <a:cs typeface="NikoshBAN" panose="02000000000000000000" pitchFamily="2" charset="0"/>
              </a:rPr>
              <a:t>হাফেজ জিয়াউর রহমান</a:t>
            </a:r>
            <a:r>
              <a:rPr lang="en-US" sz="4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ডিগ্রি</a:t>
            </a:r>
            <a:r>
              <a:rPr lang="en-US" sz="4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bn-BD" sz="4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5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5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4500" dirty="0">
                <a:latin typeface="NikoshBAN" panose="02000000000000000000" pitchFamily="2" charset="0"/>
                <a:cs typeface="NikoshBAN" panose="02000000000000000000" pitchFamily="2" charset="0"/>
              </a:rPr>
              <a:t>শ্যামগঞ্জ, পূর্বধলা, নেত্রকোনা</a:t>
            </a:r>
          </a:p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E-mail: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m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ahmudanasrin75@gmail.com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2400" dirty="0">
              <a:ln>
                <a:solidFill>
                  <a:schemeClr val="bg2"/>
                </a:solidFill>
              </a:ln>
              <a:latin typeface="Nikosh" pitchFamily="2" charset="0"/>
              <a:cs typeface="Nikosh" pitchFamily="2" charset="0"/>
            </a:endParaRPr>
          </a:p>
          <a:p>
            <a:pPr algn="ctr"/>
            <a:endParaRPr lang="en-US" sz="2400" dirty="0">
              <a:latin typeface="Nikosh" pitchFamily="2" charset="0"/>
              <a:cs typeface="Nikosh" pitchFamily="2" charset="0"/>
            </a:endParaRPr>
          </a:p>
          <a:p>
            <a:endParaRPr lang="en-US" dirty="0"/>
          </a:p>
        </p:txBody>
      </p:sp>
      <p:pic>
        <p:nvPicPr>
          <p:cNvPr id="9" name="Picture 8" descr="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322656"/>
            <a:ext cx="2057400" cy="257294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3962400" y="228600"/>
            <a:ext cx="170110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500"/>
                            </p:stCondLst>
                            <p:childTnLst>
                              <p:par>
                                <p:cTn id="5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152400"/>
            <a:ext cx="4267200" cy="666751"/>
          </a:xfr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3318" name="AutoShape 6" descr="রূপালী সার্বিক গ্রাম উন্নয়ন সমবায়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0" name="AutoShape 8" descr="রূপালী সার্বিক গ্রাম উন্নয়ন সমবায়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হলুদ চাদরে ঢাকা ফসলের মাঠ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6" name="AutoShape 6" descr="হলুদ চাদরে ঢাকা ফসলের মাঠ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8" name="AutoShape 8" descr="Successful cultivation of Horticulture Crop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7975" y="2767280"/>
            <a:ext cx="85670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/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711" y="923571"/>
            <a:ext cx="8237580" cy="5010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614" y="923571"/>
            <a:ext cx="8199774" cy="513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764" y="923571"/>
            <a:ext cx="8152108" cy="5049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Waterlogging – the science | Agriculture and Foo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3885" y="2883345"/>
            <a:ext cx="7036230" cy="2893537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828800" y="304800"/>
            <a:ext cx="5085046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cap="none" spc="0" dirty="0">
                <a:ln w="1905">
                  <a:noFill/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  <a:endParaRPr lang="en-US" sz="5400" b="1" cap="none" spc="0" dirty="0">
              <a:ln w="1905">
                <a:noFill/>
              </a:ln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8554" y="1055287"/>
            <a:ext cx="7066892" cy="18774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8800" b="1" dirty="0">
                <a:ln w="1905">
                  <a:solidFill>
                    <a:srgbClr val="00B05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নিষ্কাশন</a:t>
            </a:r>
            <a:r>
              <a:rPr lang="bn-BD" sz="8800" b="1" cap="none" spc="0" dirty="0">
                <a:ln w="1905">
                  <a:solidFill>
                    <a:srgbClr val="00B05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ব্যবস্থাপনা</a:t>
            </a:r>
          </a:p>
          <a:p>
            <a:pPr algn="ctr"/>
            <a:r>
              <a:rPr lang="en-US" sz="2800" b="1" cap="none" spc="0" dirty="0">
                <a:ln w="1905">
                  <a:solidFill>
                    <a:srgbClr val="FF000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Drainage</a:t>
            </a:r>
            <a:r>
              <a:rPr lang="bn-BD" sz="2800" b="1" cap="none" spc="0" dirty="0">
                <a:ln w="1905">
                  <a:solidFill>
                    <a:srgbClr val="FF000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cap="none" spc="0" dirty="0">
                <a:ln w="1905">
                  <a:solidFill>
                    <a:srgbClr val="FF000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Management</a:t>
            </a:r>
            <a:r>
              <a:rPr lang="bn-BD" sz="2800" b="1" cap="none" spc="0" dirty="0">
                <a:ln w="1905">
                  <a:solidFill>
                    <a:srgbClr val="FF000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cap="none" spc="0" dirty="0">
              <a:ln w="1905">
                <a:solidFill>
                  <a:srgbClr val="FF0000"/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Cooperative learn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Cooperative learn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60374" y="1794710"/>
            <a:ext cx="5788025" cy="830997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lvl="1"/>
            <a:r>
              <a:rPr lang="bn-BD" sz="4800" b="1" cap="none" spc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</a:t>
            </a:r>
            <a:r>
              <a:rPr lang="bn-BD" sz="4400" b="1" cap="none" spc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400" b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2895600"/>
            <a:ext cx="9144000" cy="32316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BD" sz="3600" b="1" cap="none" spc="0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নিকাশ </a:t>
            </a:r>
            <a:r>
              <a:rPr lang="bn-BD" sz="3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 </a:t>
            </a:r>
            <a:r>
              <a:rPr lang="en-US" sz="3600" b="1" cap="none" spc="0" dirty="0" err="1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ধারনা</a:t>
            </a:r>
            <a:r>
              <a:rPr lang="en-US" sz="3600" b="1" cap="none" spc="0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b="1" cap="none" spc="0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cap="none" spc="0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পারবে।</a:t>
            </a:r>
            <a:endParaRPr lang="bn-IN" sz="36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IN" sz="3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জলাবদ্ধতার কারন ব্যাখ্যা করতে পারবে।</a:t>
            </a:r>
            <a:endParaRPr lang="en-US" sz="36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3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জলাবদ্ধতার ক্ষতিকর দিক</a:t>
            </a:r>
            <a:r>
              <a:rPr lang="en-US" sz="3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3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ফসল উৎপাদনে পানি নিষ্কাশনের গুরুত্ব ব্যাখ্যা করতে পারবে।</a:t>
            </a:r>
          </a:p>
          <a:p>
            <a:endParaRPr lang="bn-BD" sz="36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  <a:p>
            <a:endParaRPr lang="bn-BD" sz="24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Cloud 12"/>
          <p:cNvSpPr/>
          <p:nvPr/>
        </p:nvSpPr>
        <p:spPr>
          <a:xfrm rot="152830">
            <a:off x="2615315" y="225524"/>
            <a:ext cx="2965639" cy="1447800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926178" y="381000"/>
            <a:ext cx="23439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6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118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ile:Waterlogged land - geograph.org.uk - 929172.jpg - Wikimedia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1" y="1012371"/>
            <a:ext cx="8534400" cy="469592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52400" y="1053224"/>
            <a:ext cx="88392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40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জলাবদ্ধতাঃ </a:t>
            </a:r>
            <a:r>
              <a:rPr lang="bn-BD" sz="4000" dirty="0">
                <a:latin typeface="Nikosh" pitchFamily="2" charset="0"/>
                <a:cs typeface="Nikosh" pitchFamily="2" charset="0"/>
              </a:rPr>
              <a:t>অতিরিক্ত সেচ, বন্যা, জলোচ্ছ্বাস, অতিবৃষ্টি ইত্যাদি কারনে কোন স্থানে অতিরিক্ত পানি জমে থাকাকে জলাবদ্ধতা বলে।</a:t>
            </a:r>
            <a:endParaRPr lang="bn-BD" sz="4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0481" y="3099661"/>
            <a:ext cx="88392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44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নিকাশঃ</a:t>
            </a:r>
            <a:r>
              <a:rPr lang="bn-BD" sz="4400" dirty="0">
                <a:latin typeface="Nikosh" pitchFamily="2" charset="0"/>
                <a:cs typeface="Nikosh" pitchFamily="2" charset="0"/>
              </a:rPr>
              <a:t> ফসলের জমি থেকে প্রয়োজনের অতিরিক্ত পানি অপসারন করাকেই নিষ্কাশন বা নিকাশ বলে।</a:t>
            </a:r>
            <a:endParaRPr lang="bn-BD" sz="4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1EE98D-86C5-4F2D-8A9F-99C2FE957BFF}"/>
              </a:ext>
            </a:extLst>
          </p:cNvPr>
          <p:cNvSpPr txBox="1"/>
          <p:nvPr/>
        </p:nvSpPr>
        <p:spPr>
          <a:xfrm>
            <a:off x="1856568" y="148560"/>
            <a:ext cx="5735664" cy="110799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6600" b="1" dirty="0">
                <a:ln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জলাবদ্ধতা ও নিকাশ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2A6F6C-B6F6-4006-86C4-F0ACC5E4E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059377"/>
            <a:ext cx="8658599" cy="473924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64486" y="2097461"/>
            <a:ext cx="1901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>
                <a:solidFill>
                  <a:schemeClr val="bg1"/>
                </a:solidFill>
              </a:rPr>
              <a:t>জোরালো বৃষ্টিপাত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81000" y="152401"/>
            <a:ext cx="5181600" cy="2217222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নিকাশ দুই ভাবে করা যায় </a:t>
            </a:r>
            <a:endParaRPr lang="as-IN" sz="44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97077" y="255976"/>
            <a:ext cx="39276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1.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উন্মুক্ত নিকাশ ব্যবস্থা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87033" y="1378821"/>
            <a:ext cx="35477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2.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বদ্ধ নালা ব্যবস্থা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5DF96C1-0393-4C96-9805-D07F320947D8}"/>
              </a:ext>
            </a:extLst>
          </p:cNvPr>
          <p:cNvGrpSpPr/>
          <p:nvPr/>
        </p:nvGrpSpPr>
        <p:grpSpPr>
          <a:xfrm>
            <a:off x="219245" y="358012"/>
            <a:ext cx="8571954" cy="5609855"/>
            <a:chOff x="4077244" y="3688093"/>
            <a:chExt cx="8571954" cy="560985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06929CF-FB39-4DC1-AD75-17C6237963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77244" y="3688093"/>
              <a:ext cx="8571954" cy="560985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5E0BBA7-8BD4-498D-8E71-6B676C353B4B}"/>
                </a:ext>
              </a:extLst>
            </p:cNvPr>
            <p:cNvSpPr txBox="1"/>
            <p:nvPr/>
          </p:nvSpPr>
          <p:spPr>
            <a:xfrm>
              <a:off x="4267200" y="3707466"/>
              <a:ext cx="339439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bn-IN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বদ্ধ নালা ব্যবস্থা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4745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6" grpId="1"/>
      <p:bldP spid="12" grpId="0"/>
      <p:bldP spid="1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06532440"/>
              </p:ext>
            </p:extLst>
          </p:nvPr>
        </p:nvGraphicFramePr>
        <p:xfrm>
          <a:off x="214282" y="214290"/>
          <a:ext cx="8643998" cy="664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314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7B6815-17AE-40AF-A8DC-2963C0B352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graphicEl>
                                              <a:dgm id="{C67B6815-17AE-40AF-A8DC-2963C0B352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C67B6815-17AE-40AF-A8DC-2963C0B352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C67B6815-17AE-40AF-A8DC-2963C0B352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graphicEl>
                                              <a:dgm id="{C67B6815-17AE-40AF-A8DC-2963C0B352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1EEC46-4439-42CB-AEB8-B4E3404CD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581EEC46-4439-42CB-AEB8-B4E3404CD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581EEC46-4439-42CB-AEB8-B4E3404CD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graphicEl>
                                              <a:dgm id="{581EEC46-4439-42CB-AEB8-B4E3404CD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graphicEl>
                                              <a:dgm id="{581EEC46-4439-42CB-AEB8-B4E3404CD4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1B65C1-93A0-4DDE-8BD2-BEB3A9F852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071B65C1-93A0-4DDE-8BD2-BEB3A9F852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dgm id="{071B65C1-93A0-4DDE-8BD2-BEB3A9F852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071B65C1-93A0-4DDE-8BD2-BEB3A9F852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graphicEl>
                                              <a:dgm id="{071B65C1-93A0-4DDE-8BD2-BEB3A9F852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5C87B2-7C92-4483-961F-14AD0D946C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dgm id="{235C87B2-7C92-4483-961F-14AD0D946C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235C87B2-7C92-4483-961F-14AD0D946C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235C87B2-7C92-4483-961F-14AD0D946C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graphicEl>
                                              <a:dgm id="{235C87B2-7C92-4483-961F-14AD0D946C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E8A80B-4DB7-4B4A-9D84-075559F1BC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FCE8A80B-4DB7-4B4A-9D84-075559F1BC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FCE8A80B-4DB7-4B4A-9D84-075559F1BC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FCE8A80B-4DB7-4B4A-9D84-075559F1BC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FCE8A80B-4DB7-4B4A-9D84-075559F1BC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0D6F9D-6D58-4AAE-B688-C6D2D02D79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9B0D6F9D-6D58-4AAE-B688-C6D2D02D79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9B0D6F9D-6D58-4AAE-B688-C6D2D02D79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9B0D6F9D-6D58-4AAE-B688-C6D2D02D79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graphicEl>
                                              <a:dgm id="{9B0D6F9D-6D58-4AAE-B688-C6D2D02D79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4D2550-865F-427C-975B-BF7267BF56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104D2550-865F-427C-975B-BF7267BF56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104D2550-865F-427C-975B-BF7267BF56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104D2550-865F-427C-975B-BF7267BF56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graphicEl>
                                              <a:dgm id="{104D2550-865F-427C-975B-BF7267BF56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EE3582-2C44-4B45-9004-8A60E0BDF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46EE3582-2C44-4B45-9004-8A60E0BDF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graphicEl>
                                              <a:dgm id="{46EE3582-2C44-4B45-9004-8A60E0BDF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graphicEl>
                                              <a:dgm id="{46EE3582-2C44-4B45-9004-8A60E0BDF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graphicEl>
                                              <a:dgm id="{46EE3582-2C44-4B45-9004-8A60E0BDFC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F1E725-EBA1-4CEA-85EF-9D51FC7FEF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47F1E725-EBA1-4CEA-85EF-9D51FC7FEF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47F1E725-EBA1-4CEA-85EF-9D51FC7FEF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graphicEl>
                                              <a:dgm id="{47F1E725-EBA1-4CEA-85EF-9D51FC7FEF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graphicEl>
                                              <a:dgm id="{47F1E725-EBA1-4CEA-85EF-9D51FC7FEF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2F043DF-99DA-43DB-9E8B-AFC6960F02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graphicEl>
                                              <a:dgm id="{82F043DF-99DA-43DB-9E8B-AFC6960F02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graphicEl>
                                              <a:dgm id="{82F043DF-99DA-43DB-9E8B-AFC6960F02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graphicEl>
                                              <a:dgm id="{82F043DF-99DA-43DB-9E8B-AFC6960F02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graphicEl>
                                              <a:dgm id="{82F043DF-99DA-43DB-9E8B-AFC6960F02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EFC39D-BDE9-4A7B-A2A2-2B0342AA9D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graphicEl>
                                              <a:dgm id="{F5EFC39D-BDE9-4A7B-A2A2-2B0342AA9D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graphicEl>
                                              <a:dgm id="{F5EFC39D-BDE9-4A7B-A2A2-2B0342AA9D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graphicEl>
                                              <a:dgm id="{F5EFC39D-BDE9-4A7B-A2A2-2B0342AA9D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">
                                            <p:graphicEl>
                                              <a:dgm id="{F5EFC39D-BDE9-4A7B-A2A2-2B0342AA9D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1885BD-B8D3-4481-A6D4-80630B9D60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graphicEl>
                                              <a:dgm id="{EA1885BD-B8D3-4481-A6D4-80630B9D60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>
                                            <p:graphicEl>
                                              <a:dgm id="{EA1885BD-B8D3-4481-A6D4-80630B9D60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>
                                            <p:graphicEl>
                                              <a:dgm id="{EA1885BD-B8D3-4481-A6D4-80630B9D60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">
                                            <p:graphicEl>
                                              <a:dgm id="{EA1885BD-B8D3-4481-A6D4-80630B9D60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BFFBC9-395D-465A-BDDA-9DB2146E44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>
                                            <p:graphicEl>
                                              <a:dgm id="{2CBFFBC9-395D-465A-BDDA-9DB2146E44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>
                                            <p:graphicEl>
                                              <a:dgm id="{2CBFFBC9-395D-465A-BDDA-9DB2146E44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>
                                            <p:graphicEl>
                                              <a:dgm id="{2CBFFBC9-395D-465A-BDDA-9DB2146E44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">
                                            <p:graphicEl>
                                              <a:dgm id="{2CBFFBC9-395D-465A-BDDA-9DB2146E44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99A7A7-B6F4-4BA9-9456-9F881A140A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>
                                            <p:graphicEl>
                                              <a:dgm id="{1699A7A7-B6F4-4BA9-9456-9F881A140A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">
                                            <p:graphicEl>
                                              <a:dgm id="{1699A7A7-B6F4-4BA9-9456-9F881A140A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">
                                            <p:graphicEl>
                                              <a:dgm id="{1699A7A7-B6F4-4BA9-9456-9F881A140A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">
                                            <p:graphicEl>
                                              <a:dgm id="{1699A7A7-B6F4-4BA9-9456-9F881A140A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6ED684-16C2-41FB-B48A-3A67781416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">
                                            <p:graphicEl>
                                              <a:dgm id="{C76ED684-16C2-41FB-B48A-3A67781416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">
                                            <p:graphicEl>
                                              <a:dgm id="{C76ED684-16C2-41FB-B48A-3A67781416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">
                                            <p:graphicEl>
                                              <a:dgm id="{C76ED684-16C2-41FB-B48A-3A67781416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">
                                            <p:graphicEl>
                                              <a:dgm id="{C76ED684-16C2-41FB-B48A-3A67781416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371600" y="152400"/>
            <a:ext cx="5943600" cy="8382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জলাবদ্ধতার ক্ষতিকর দিক</a:t>
            </a:r>
            <a:endParaRPr lang="bn-BD" sz="40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990600"/>
            <a:ext cx="8915400" cy="4832092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bn-BD" sz="2800" dirty="0">
                <a:latin typeface="Nikosh" pitchFamily="2" charset="0"/>
                <a:cs typeface="Nikosh" pitchFamily="2" charset="0"/>
              </a:rPr>
              <a:t>মাটিতে </a:t>
            </a:r>
            <a:r>
              <a:rPr lang="bn-IN" sz="2800" dirty="0">
                <a:latin typeface="Nikosh" pitchFamily="2" charset="0"/>
                <a:cs typeface="Nikosh" pitchFamily="2" charset="0"/>
              </a:rPr>
              <a:t>বিষাক্ত গ্যাসের উৎপাদন হয়</a:t>
            </a:r>
            <a:r>
              <a:rPr lang="bn-BD" sz="2800" dirty="0">
                <a:latin typeface="Nikosh" pitchFamily="2" charset="0"/>
                <a:cs typeface="Nikosh" pitchFamily="2" charset="0"/>
              </a:rPr>
              <a:t>।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bn-BD" sz="2800" dirty="0">
                <a:latin typeface="Nikosh" pitchFamily="2" charset="0"/>
                <a:cs typeface="Nikosh" pitchFamily="2" charset="0"/>
              </a:rPr>
              <a:t>মাটির </a:t>
            </a:r>
            <a:r>
              <a:rPr lang="bn-IN" sz="2800" dirty="0">
                <a:latin typeface="Nikosh" pitchFamily="2" charset="0"/>
                <a:cs typeface="Nikosh" pitchFamily="2" charset="0"/>
              </a:rPr>
              <a:t>অনুছিদ্র বন্ধ হয়ে যায়, ফলে উদ্ভিদ মাটি থেকে পুষ্টি উপাদান গ্রহন করতে পারেনা।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bn-IN" sz="2800" dirty="0">
                <a:latin typeface="Nikosh" pitchFamily="2" charset="0"/>
                <a:cs typeface="Nikosh" pitchFamily="2" charset="0"/>
              </a:rPr>
              <a:t>উদ্ভিদ পুষ্টি উপাদানের সহজলভ্যতা কমে যায়।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bn-IN" sz="2800" dirty="0">
                <a:latin typeface="Nikosh" pitchFamily="2" charset="0"/>
                <a:cs typeface="Nikosh" pitchFamily="2" charset="0"/>
              </a:rPr>
              <a:t>মাটির ভেতরে প্রয়োজনীয় বায়ু চলাচল করতে পারেনা।</a:t>
            </a:r>
            <a:endParaRPr lang="bn-BD" sz="2800" dirty="0">
              <a:latin typeface="Nikosh" pitchFamily="2" charset="0"/>
              <a:cs typeface="Nikosh" pitchFamily="2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bn-BD" sz="2800" dirty="0">
                <a:latin typeface="Nikosh" pitchFamily="2" charset="0"/>
                <a:cs typeface="Nikosh" pitchFamily="2" charset="0"/>
              </a:rPr>
              <a:t>অনুজী</a:t>
            </a:r>
            <a:r>
              <a:rPr lang="bn-IN" sz="2800" dirty="0">
                <a:latin typeface="Nikosh" pitchFamily="2" charset="0"/>
                <a:cs typeface="Nikosh" pitchFamily="2" charset="0"/>
              </a:rPr>
              <a:t>বের কার্যাবলী ব্যহত হয়</a:t>
            </a:r>
            <a:r>
              <a:rPr lang="bn-BD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bn-IN" sz="2800" dirty="0">
                <a:latin typeface="Nikosh" pitchFamily="2" charset="0"/>
                <a:cs typeface="Nikosh" pitchFamily="2" charset="0"/>
              </a:rPr>
              <a:t>ও উদ্ভিদের শিকড়ের ক্ষতি হয়</a:t>
            </a:r>
            <a:r>
              <a:rPr lang="bn-BD" sz="2800" dirty="0">
                <a:latin typeface="Nikosh" pitchFamily="2" charset="0"/>
                <a:cs typeface="Nikosh" pitchFamily="2" charset="0"/>
              </a:rPr>
              <a:t>।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bn-IN" sz="2800" dirty="0">
                <a:latin typeface="Nikosh" pitchFamily="2" charset="0"/>
                <a:cs typeface="Nikosh" pitchFamily="2" charset="0"/>
              </a:rPr>
              <a:t>নানাপ্রকারের রোগ বালাইয়ের উপস্থিতি দেখা যায়।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bn-IN" sz="2800" dirty="0">
                <a:latin typeface="Nikosh" pitchFamily="2" charset="0"/>
                <a:cs typeface="Nikosh" pitchFamily="2" charset="0"/>
              </a:rPr>
              <a:t>উদ্ভিদের স্বাভাবিক বৃদ্ধি কমে গিয়ে ফসল উৎপাদন ব্যহত হয়।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bn-IN" sz="2800" dirty="0">
                <a:latin typeface="Nikosh" pitchFamily="2" charset="0"/>
                <a:cs typeface="Nikosh" pitchFamily="2" charset="0"/>
              </a:rPr>
              <a:t>মাটির সংযুক্তি নষ্ট হয় ও বুনটের পরিবর্তন ঘটে।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bn-IN" sz="2800" dirty="0">
                <a:latin typeface="Nikosh" pitchFamily="2" charset="0"/>
                <a:cs typeface="Nikosh" pitchFamily="2" charset="0"/>
              </a:rPr>
              <a:t>মাটির অম্লমানের পরিবর্তন ঘটে।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bn-IN" sz="2800" dirty="0">
                <a:latin typeface="Nikosh" pitchFamily="2" charset="0"/>
                <a:cs typeface="Nikosh" pitchFamily="2" charset="0"/>
              </a:rPr>
              <a:t>দীর্ঘদিন জলাবদ্ধতার কারনে মাটি লবনাক্ত হয়।</a:t>
            </a:r>
            <a:endParaRPr lang="bn-BD" sz="28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3318</TotalTime>
  <Words>449</Words>
  <Application>Microsoft Office PowerPoint</Application>
  <PresentationFormat>On-screen Show (4:3)</PresentationFormat>
  <Paragraphs>83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Nikosh</vt:lpstr>
      <vt:lpstr>NikoshBAN</vt:lpstr>
      <vt:lpstr>Wingdings</vt:lpstr>
      <vt:lpstr>Office Theme</vt:lpstr>
      <vt:lpstr>PowerPoint Presentation</vt:lpstr>
      <vt:lpstr>PowerPoint Presentation</vt:lpstr>
      <vt:lpstr>ছবিগুলো লক্ষ কর।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</dc:creator>
  <cp:lastModifiedBy>User</cp:lastModifiedBy>
  <cp:revision>294</cp:revision>
  <dcterms:created xsi:type="dcterms:W3CDTF">2020-07-02T02:59:26Z</dcterms:created>
  <dcterms:modified xsi:type="dcterms:W3CDTF">2020-11-29T07:04:00Z</dcterms:modified>
</cp:coreProperties>
</file>