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1" r:id="rId2"/>
    <p:sldId id="405" r:id="rId3"/>
    <p:sldId id="276" r:id="rId4"/>
    <p:sldId id="257" r:id="rId5"/>
    <p:sldId id="406" r:id="rId6"/>
    <p:sldId id="279" r:id="rId7"/>
    <p:sldId id="407" r:id="rId8"/>
    <p:sldId id="408" r:id="rId9"/>
    <p:sldId id="258" r:id="rId10"/>
    <p:sldId id="259" r:id="rId11"/>
    <p:sldId id="260" r:id="rId12"/>
    <p:sldId id="263" r:id="rId13"/>
    <p:sldId id="264" r:id="rId14"/>
    <p:sldId id="266" r:id="rId15"/>
    <p:sldId id="262" r:id="rId16"/>
    <p:sldId id="270" r:id="rId17"/>
    <p:sldId id="271" r:id="rId18"/>
    <p:sldId id="272" r:id="rId19"/>
    <p:sldId id="273" r:id="rId20"/>
    <p:sldId id="267" r:id="rId21"/>
    <p:sldId id="269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15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49331-CFEF-4B32-8F22-06B283F70DC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B3B44-496F-4AD4-848C-AEB94F56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FD46-3AB6-4570-BAF4-91FF2EC5E8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B3B44-496F-4AD4-848C-AEB94F5643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4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B3B44-496F-4AD4-848C-AEB94F5643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7C16-63B5-4B80-AC86-DAE5CC623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334ED-DEE8-426F-8F4F-F1AE1431A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D171E-4B76-47F2-9F23-A7E959A3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3E24C-F5BB-45ED-91B0-9CFCCCF0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6A8A1-D9B3-47C1-BE91-84BC04F4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14C2-AC08-4B33-A845-C39CD3E8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D5C9C-4177-43EE-A080-18BC8FBB2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CFAF5-CFE2-4643-9B07-0BE01399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7B0BB-DC75-4A25-A04C-30BDC36C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5788C-2FF6-43A4-ACAC-5678CC94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7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8C5D2-725E-44B9-A72D-7E52EBC89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4F88B-D715-4600-90AC-5ACAC0FCC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8986F-64D9-4F23-B758-EB12BF1B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C7A5-C95E-4077-8076-AE4D7586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D9BBB-6A35-4307-9E9B-D6FBBCBB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829B-9D10-4D8D-93AC-E2F345A8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85BE-17F9-4268-B287-C927A26A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1806D-46CC-4721-8AE0-0C711ED6F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837FF-13E5-4CC1-8C9E-28AE0808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9695F-95E6-4B7F-B336-26C69CD5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1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E53A-1ACD-413D-B29D-A7AFE291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CAE5A-B37A-4356-9F50-AEF3D75BC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4CC51-3492-4D25-8148-D735059A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A782E-E665-44E5-8237-21DBAA42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29091-BC9D-4642-B010-1C9674C9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C95E-89AD-482E-8152-0505933D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60A07-3E43-4FBE-A835-B423B2D79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E8731-DCD6-4BD1-9A0C-EAFA191B5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BCBC5-485B-4384-98BB-FC62E69E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AA852-44E3-4D3E-938D-5F9C8C5B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FB3A9-A917-43A0-8186-21CD9D77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F1AC-EB69-47E7-BA1B-F0AD0E8B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711C-5426-4526-8B21-D325BE8D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18F3D-EDE6-493E-9B07-F87EEB881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A90D-6897-4731-8B4C-B1FD4F934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685E9-25F2-4296-9F28-8A1CFEFC8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F0543-446D-4E26-A7BC-751EDF7C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C40AC-FE7B-40A6-AAF4-EB692B72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8DFEA-2417-4D0A-8219-05B9CC3F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23C-2C7E-47AE-9BFF-D37C5B15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3A4AD-A4AF-4C24-8522-8AFEF517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C3868-3227-4688-A14A-E8258559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07C29-A602-42F1-B5F7-43681743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5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D943A-045C-40ED-B6DF-32FFBF39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C27C6-6D56-438D-8C90-0EFD1E74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5F987-772E-4EC5-B610-83AFE74C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0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9D12-4E56-4E8C-8DBE-DE64C64A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8A5E3-E682-4A9F-BBD4-25A9C1186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ECD1C-9377-4D5E-873A-C7E2431F6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CB6F9-888A-4B72-B071-4BD13025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F4F71-5622-4D1F-8F34-D8B9B7C8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B937E-65E1-4A8D-8052-B229C6B8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25A0-6581-41C3-8AB5-CA9C8F72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5BE95-9268-4E14-8F3A-4A57166F2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F27BC-CCCB-4F8E-B41B-96E9E8FC3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122CD-25AF-478B-A45C-AC3A0572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56DDA-3F94-4D8E-B6D4-61A47EB9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B6085-2159-47D0-B3D2-6B652FDD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6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805C4-85F2-4036-A281-CA539D41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96C57-AEDD-4302-8501-B36E3668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E1D15-B649-4F03-99E2-83F835D16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3C32-D3D0-4105-87AA-E9B97D09918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23B78-70D5-4709-9753-55954F135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92AFF-7736-43E8-AF02-394979AD3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25DA-A73E-4F0F-8470-040C0FBA5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7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0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918751-A6CE-427B-AD31-0460FD871CC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ose 12.jpg">
            <a:extLst>
              <a:ext uri="{FF2B5EF4-FFF2-40B4-BE49-F238E27FC236}">
                <a16:creationId xmlns:a16="http://schemas.microsoft.com/office/drawing/2014/main" id="{63EB0B1B-B504-4213-B575-F9397F026E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>
          <a:xfrm>
            <a:off x="2438401" y="960118"/>
            <a:ext cx="7040880" cy="48006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E04F6-5204-475D-B335-A862E8B68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9" y="1097282"/>
            <a:ext cx="3798624" cy="4160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ABC1B-C610-4839-85EC-A9F0DDFD4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7415281" y="755400"/>
            <a:ext cx="4297681" cy="4707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5E3C1-6B25-4CF0-92F0-5A55AB409446}"/>
              </a:ext>
            </a:extLst>
          </p:cNvPr>
          <p:cNvSpPr txBox="1"/>
          <p:nvPr/>
        </p:nvSpPr>
        <p:spPr>
          <a:xfrm>
            <a:off x="967455" y="0"/>
            <a:ext cx="10257090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</a:t>
            </a:r>
            <a:r>
              <a:rPr lang="bn-IN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22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22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1134E-E01A-4815-AC16-FC3CD6A76161}"/>
              </a:ext>
            </a:extLst>
          </p:cNvPr>
          <p:cNvSpPr txBox="1"/>
          <p:nvPr/>
        </p:nvSpPr>
        <p:spPr>
          <a:xfrm>
            <a:off x="967455" y="5459290"/>
            <a:ext cx="10698480" cy="1311128"/>
          </a:xfrm>
          <a:custGeom>
            <a:avLst/>
            <a:gdLst>
              <a:gd name="connsiteX0" fmla="*/ 0 w 6477000"/>
              <a:gd name="connsiteY0" fmla="*/ 0 h 1107996"/>
              <a:gd name="connsiteX1" fmla="*/ 6477000 w 6477000"/>
              <a:gd name="connsiteY1" fmla="*/ 0 h 1107996"/>
              <a:gd name="connsiteX2" fmla="*/ 6477000 w 6477000"/>
              <a:gd name="connsiteY2" fmla="*/ 1107996 h 1107996"/>
              <a:gd name="connsiteX3" fmla="*/ 0 w 6477000"/>
              <a:gd name="connsiteY3" fmla="*/ 1107996 h 1107996"/>
              <a:gd name="connsiteX4" fmla="*/ 0 w 6477000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1107996">
                <a:moveTo>
                  <a:pt x="0" y="0"/>
                </a:moveTo>
                <a:lnTo>
                  <a:pt x="6477000" y="0"/>
                </a:lnTo>
                <a:lnTo>
                  <a:pt x="6477000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en-US" sz="7920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792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920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F184F1-0FAD-4AB4-B4CB-145484F434F9}"/>
              </a:ext>
            </a:extLst>
          </p:cNvPr>
          <p:cNvSpPr/>
          <p:nvPr/>
        </p:nvSpPr>
        <p:spPr>
          <a:xfrm>
            <a:off x="0" y="0"/>
            <a:ext cx="12192000" cy="7086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64960" y="501874"/>
          <a:ext cx="83058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4800227" y="4839140"/>
            <a:ext cx="2741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= ৩</a:t>
            </a:r>
          </a:p>
        </p:txBody>
      </p:sp>
      <p:pic>
        <p:nvPicPr>
          <p:cNvPr id="31" name="Picture 3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2117361" y="710656"/>
            <a:ext cx="762000" cy="701946"/>
          </a:xfrm>
          <a:prstGeom prst="rect">
            <a:avLst/>
          </a:prstGeom>
        </p:spPr>
      </p:pic>
      <p:pic>
        <p:nvPicPr>
          <p:cNvPr id="32" name="Picture 3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3015520" y="705790"/>
            <a:ext cx="762000" cy="701946"/>
          </a:xfrm>
          <a:prstGeom prst="rect">
            <a:avLst/>
          </a:prstGeom>
        </p:spPr>
      </p:pic>
      <p:pic>
        <p:nvPicPr>
          <p:cNvPr id="33" name="Picture 3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3916180" y="708290"/>
            <a:ext cx="762000" cy="701946"/>
          </a:xfrm>
          <a:prstGeom prst="rect">
            <a:avLst/>
          </a:prstGeom>
        </p:spPr>
      </p:pic>
      <p:pic>
        <p:nvPicPr>
          <p:cNvPr id="34" name="Picture 3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4816840" y="725780"/>
            <a:ext cx="762000" cy="701946"/>
          </a:xfrm>
          <a:prstGeom prst="rect">
            <a:avLst/>
          </a:prstGeom>
        </p:spPr>
      </p:pic>
      <p:pic>
        <p:nvPicPr>
          <p:cNvPr id="35" name="Picture 3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5717500" y="713290"/>
            <a:ext cx="762000" cy="701946"/>
          </a:xfrm>
          <a:prstGeom prst="rect">
            <a:avLst/>
          </a:prstGeom>
        </p:spPr>
      </p:pic>
      <p:pic>
        <p:nvPicPr>
          <p:cNvPr id="36" name="Picture 35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6618160" y="715790"/>
            <a:ext cx="762000" cy="701946"/>
          </a:xfrm>
          <a:prstGeom prst="rect">
            <a:avLst/>
          </a:prstGeom>
        </p:spPr>
      </p:pic>
      <p:pic>
        <p:nvPicPr>
          <p:cNvPr id="37" name="Picture 36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7518820" y="718290"/>
            <a:ext cx="762000" cy="701946"/>
          </a:xfrm>
          <a:prstGeom prst="rect">
            <a:avLst/>
          </a:prstGeom>
        </p:spPr>
      </p:pic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8419480" y="720790"/>
            <a:ext cx="762000" cy="701946"/>
          </a:xfrm>
          <a:prstGeom prst="rect">
            <a:avLst/>
          </a:prstGeom>
        </p:spPr>
      </p:pic>
      <p:pic>
        <p:nvPicPr>
          <p:cNvPr id="53" name="Picture 5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9320140" y="723290"/>
            <a:ext cx="762000" cy="701946"/>
          </a:xfrm>
          <a:prstGeom prst="rect">
            <a:avLst/>
          </a:prstGeom>
        </p:spPr>
      </p:pic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981200" y="3432750"/>
          <a:ext cx="83058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5744980" y="1482780"/>
            <a:ext cx="715780" cy="473440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9" name="Picture 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2134850" y="3661310"/>
            <a:ext cx="762000" cy="701946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8519410" y="4469570"/>
            <a:ext cx="715780" cy="473440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2" name="Picture 71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8760" y="2715721"/>
            <a:ext cx="869430" cy="111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Picture 72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4540" y="2710546"/>
            <a:ext cx="975610" cy="125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 descr="00000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5510" y="2733460"/>
            <a:ext cx="806970" cy="104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Picture 76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3003030" y="3661350"/>
            <a:ext cx="762000" cy="701946"/>
          </a:xfrm>
          <a:prstGeom prst="rect">
            <a:avLst/>
          </a:prstGeom>
        </p:spPr>
      </p:pic>
      <p:pic>
        <p:nvPicPr>
          <p:cNvPr id="78" name="Picture 77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3902440" y="3678840"/>
            <a:ext cx="762000" cy="701946"/>
          </a:xfrm>
          <a:prstGeom prst="rect">
            <a:avLst/>
          </a:prstGeom>
        </p:spPr>
      </p:pic>
      <p:pic>
        <p:nvPicPr>
          <p:cNvPr id="79" name="Picture 7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4831830" y="3708820"/>
            <a:ext cx="762000" cy="701946"/>
          </a:xfrm>
          <a:prstGeom prst="rect">
            <a:avLst/>
          </a:prstGeom>
        </p:spPr>
      </p:pic>
      <p:pic>
        <p:nvPicPr>
          <p:cNvPr id="80" name="Picture 7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5731240" y="3692580"/>
            <a:ext cx="762000" cy="701946"/>
          </a:xfrm>
          <a:prstGeom prst="rect">
            <a:avLst/>
          </a:prstGeom>
        </p:spPr>
      </p:pic>
      <p:pic>
        <p:nvPicPr>
          <p:cNvPr id="81" name="Picture 8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6629400" y="3707570"/>
            <a:ext cx="762000" cy="701946"/>
          </a:xfrm>
          <a:prstGeom prst="rect">
            <a:avLst/>
          </a:prstGeom>
        </p:spPr>
      </p:pic>
      <p:pic>
        <p:nvPicPr>
          <p:cNvPr id="82" name="Picture 8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7528810" y="3707570"/>
            <a:ext cx="762000" cy="701946"/>
          </a:xfrm>
          <a:prstGeom prst="rect">
            <a:avLst/>
          </a:prstGeom>
        </p:spPr>
      </p:pic>
      <p:pic>
        <p:nvPicPr>
          <p:cNvPr id="83" name="Picture 8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8426970" y="3707570"/>
            <a:ext cx="762000" cy="701946"/>
          </a:xfrm>
          <a:prstGeom prst="rect">
            <a:avLst/>
          </a:prstGeom>
        </p:spPr>
      </p:pic>
      <p:pic>
        <p:nvPicPr>
          <p:cNvPr id="84" name="Picture 8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9327630" y="3722560"/>
            <a:ext cx="762000" cy="701946"/>
          </a:xfrm>
          <a:prstGeom prst="rect">
            <a:avLst/>
          </a:prstGeom>
        </p:spPr>
      </p:pic>
      <p:cxnSp>
        <p:nvCxnSpPr>
          <p:cNvPr id="88" name="Straight Arrow Connector 87"/>
          <p:cNvCxnSpPr>
            <a:stCxn id="58" idx="2"/>
            <a:endCxn id="74" idx="3"/>
          </p:cNvCxnSpPr>
          <p:nvPr/>
        </p:nvCxnSpPr>
        <p:spPr>
          <a:xfrm flipH="1">
            <a:off x="3842480" y="1956220"/>
            <a:ext cx="2260390" cy="13017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120360" y="1972461"/>
            <a:ext cx="2189190" cy="13352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5709276" y="1971210"/>
            <a:ext cx="401714" cy="14777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62990" y="4454580"/>
            <a:ext cx="715780" cy="473440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91200" y="4469570"/>
            <a:ext cx="715780" cy="473440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97840" y="5754124"/>
            <a:ext cx="199619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চিহ্ন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445E-7 L 3.05556E-6 -0.39722 " pathEditMode="relative" rAng="0" ptsTypes="AA">
                                      <p:cBhvr>
                                        <p:cTn id="77" dur="5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445E-7 L 3.05556E-6 -0.39722 " pathEditMode="relative" rAng="0" ptsTypes="AA">
                                      <p:cBhvr>
                                        <p:cTn id="85" dur="5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445E-7 L 3.05556E-6 -0.39722 " pathEditMode="relative" rAng="0" ptsTypes="AA">
                                      <p:cBhvr>
                                        <p:cTn id="93" dur="5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445E-7 L 3.05556E-6 -0.39722 " pathEditMode="relative" rAng="0" ptsTypes="AA">
                                      <p:cBhvr>
                                        <p:cTn id="101" dur="5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445E-7 L 3.05556E-6 -0.39722 " pathEditMode="relative" rAng="0" ptsTypes="AA">
                                      <p:cBhvr>
                                        <p:cTn id="109" dur="50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445E-7 L 3.05556E-6 -0.39722 " pathEditMode="relative" rAng="0" ptsTypes="AA">
                                      <p:cBhvr>
                                        <p:cTn id="117" dur="500" spd="-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445E-7 L 3.05556E-6 -0.39722 " pathEditMode="relative" rAng="0" ptsTypes="AA">
                                      <p:cBhvr>
                                        <p:cTn id="125" dur="50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445E-7 L 3.05556E-6 -0.39722 " pathEditMode="relative" rAng="0" ptsTypes="AA">
                                      <p:cBhvr>
                                        <p:cTn id="133" dur="5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445E-7 L 3.05556E-6 -0.39722 " pathEditMode="relative" rAng="0" ptsTypes="AA">
                                      <p:cBhvr>
                                        <p:cTn id="141" dur="50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27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 -0.35514 " pathEditMode="relative" ptsTypes="AA">
                                      <p:cBhvr>
                                        <p:cTn id="164" dur="5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27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2775E-6 L 8.33333E-7 -0.40971 " pathEditMode="relative" rAng="0" ptsTypes="AA">
                                      <p:cBhvr>
                                        <p:cTn id="172" dur="5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34 -0.36624 " pathEditMode="relative" ptsTypes="AA">
                                      <p:cBhvr>
                                        <p:cTn id="180" dur="5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 animBg="1"/>
      <p:bldP spid="70" grpId="0" animBg="1"/>
      <p:bldP spid="70" grpId="1" animBg="1"/>
      <p:bldP spid="68" grpId="0" animBg="1"/>
      <p:bldP spid="68" grpId="1" animBg="1"/>
      <p:bldP spid="69" grpId="0" animBg="1"/>
      <p:bldP spid="69" grpId="1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4E62B8-6D77-4A51-BEDA-29C21EF9AA17}"/>
              </a:ext>
            </a:extLst>
          </p:cNvPr>
          <p:cNvSpPr/>
          <p:nvPr/>
        </p:nvSpPr>
        <p:spPr>
          <a:xfrm>
            <a:off x="0" y="0"/>
            <a:ext cx="12192000" cy="7143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615190" y="2133600"/>
          <a:ext cx="402361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" name="Picture 38" descr="ROSE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1721050" y="2242280"/>
            <a:ext cx="933450" cy="1066800"/>
          </a:xfrm>
          <a:prstGeom prst="rect">
            <a:avLst/>
          </a:prstGeom>
        </p:spPr>
      </p:pic>
      <p:pic>
        <p:nvPicPr>
          <p:cNvPr id="40" name="Picture 39" descr="ROSE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2666680" y="2257270"/>
            <a:ext cx="933450" cy="1066800"/>
          </a:xfrm>
          <a:prstGeom prst="rect">
            <a:avLst/>
          </a:prstGeom>
        </p:spPr>
      </p:pic>
      <p:pic>
        <p:nvPicPr>
          <p:cNvPr id="42" name="Picture 41" descr="ROSE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3612310" y="2272260"/>
            <a:ext cx="933450" cy="1066800"/>
          </a:xfrm>
          <a:prstGeom prst="rect">
            <a:avLst/>
          </a:prstGeom>
        </p:spPr>
      </p:pic>
      <p:pic>
        <p:nvPicPr>
          <p:cNvPr id="43" name="Picture 42" descr="ROSE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4572930" y="2272260"/>
            <a:ext cx="933450" cy="106680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7592520" y="1130510"/>
          <a:ext cx="202617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" name="Picture 44" descr="ROSE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7633430" y="1222950"/>
            <a:ext cx="933450" cy="1066800"/>
          </a:xfrm>
          <a:prstGeom prst="rect">
            <a:avLst/>
          </a:prstGeom>
        </p:spPr>
      </p:pic>
      <p:pic>
        <p:nvPicPr>
          <p:cNvPr id="46" name="Picture 45" descr="ROSE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8611850" y="1239190"/>
            <a:ext cx="933450" cy="1066800"/>
          </a:xfrm>
          <a:prstGeom prst="rect">
            <a:avLst/>
          </a:prstGeom>
        </p:spPr>
      </p:pic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7618750" y="3124200"/>
          <a:ext cx="202617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8" name="Picture 47" descr="ROSE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7659660" y="3216640"/>
            <a:ext cx="933450" cy="1066800"/>
          </a:xfrm>
          <a:prstGeom prst="rect">
            <a:avLst/>
          </a:prstGeom>
        </p:spPr>
      </p:pic>
      <p:pic>
        <p:nvPicPr>
          <p:cNvPr id="49" name="Picture 48" descr="ROSE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8638080" y="3232880"/>
            <a:ext cx="933450" cy="10668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9803674" y="1598950"/>
            <a:ext cx="695686" cy="4734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843540" y="3488960"/>
            <a:ext cx="695686" cy="4734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93181" y="3359050"/>
            <a:ext cx="2579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৪ </a:t>
            </a:r>
            <a:r>
              <a:rPr lang="en-US" sz="54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en-US" sz="54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২ = ২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638800" y="2057400"/>
            <a:ext cx="1828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38800" y="2743200"/>
            <a:ext cx="18288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4335E-6 L -0.32743 0.14382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0405E-6 L -0.53455 0.14127 " pathEditMode="relative" rAng="0" ptsTypes="AA">
                                      <p:cBhvr>
                                        <p:cTn id="46" dur="2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83237E-6 L -0.53872 -0.14659 " pathEditMode="relative" rAng="0" ptsTypes="AA">
                                      <p:cBhvr>
                                        <p:cTn id="66" dur="2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93642E-7 L -0.75399 -0.1489 " pathEditMode="relative" rAng="0" ptsTypes="AA">
                                      <p:cBhvr>
                                        <p:cTn id="74" dur="2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DC0B6-CFA3-4BCF-B54F-65A5F1A66452}"/>
              </a:ext>
            </a:extLst>
          </p:cNvPr>
          <p:cNvSpPr/>
          <p:nvPr/>
        </p:nvSpPr>
        <p:spPr>
          <a:xfrm>
            <a:off x="0" y="0"/>
            <a:ext cx="12192000" cy="7124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5579" t="40625" r="65227" b="14583"/>
          <a:stretch>
            <a:fillRect/>
          </a:stretch>
        </p:blipFill>
        <p:spPr bwMode="auto">
          <a:xfrm>
            <a:off x="1752600" y="257329"/>
            <a:ext cx="4082320" cy="536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7400" y="735276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ঝুড়িতে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১০টি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আপেলের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0" y="5660434"/>
            <a:ext cx="1996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8060" y="2756940"/>
            <a:ext cx="74951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57800" y="2760690"/>
            <a:ext cx="74951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6310" y="2790670"/>
            <a:ext cx="131289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০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41950" y="2760690"/>
            <a:ext cx="74951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57870" y="3154180"/>
            <a:ext cx="50467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06720" y="2773180"/>
            <a:ext cx="74951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8790" y="3424000"/>
            <a:ext cx="131289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০</a:t>
            </a:r>
            <a:endParaRPr lang="en-US" sz="66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283970" y="4495800"/>
            <a:ext cx="160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848600" y="4163520"/>
            <a:ext cx="990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9" grpId="0" animBg="1"/>
      <p:bldP spid="2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B8011-1B0F-4225-9341-F99C8F645489}"/>
              </a:ext>
            </a:extLst>
          </p:cNvPr>
          <p:cNvSpPr/>
          <p:nvPr/>
        </p:nvSpPr>
        <p:spPr>
          <a:xfrm>
            <a:off x="0" y="0"/>
            <a:ext cx="12192000" cy="7562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843791" y="3921179"/>
            <a:ext cx="8504417" cy="2767604"/>
            <a:chOff x="314793" y="3839980"/>
            <a:chExt cx="8504417" cy="2767604"/>
          </a:xfrm>
        </p:grpSpPr>
        <p:grpSp>
          <p:nvGrpSpPr>
            <p:cNvPr id="120" name="Group 119"/>
            <p:cNvGrpSpPr/>
            <p:nvPr/>
          </p:nvGrpSpPr>
          <p:grpSpPr>
            <a:xfrm>
              <a:off x="314793" y="3839980"/>
              <a:ext cx="8504417" cy="2767604"/>
              <a:chOff x="254833" y="3839980"/>
              <a:chExt cx="8504417" cy="2767604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3033" t="21875" r="25548" b="24328"/>
              <a:stretch>
                <a:fillRect/>
              </a:stretch>
            </p:blipFill>
            <p:spPr bwMode="auto">
              <a:xfrm>
                <a:off x="1847537" y="3839980"/>
                <a:ext cx="5319010" cy="2767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3033" t="21875" r="73417" b="24328"/>
              <a:stretch>
                <a:fillRect/>
              </a:stretch>
            </p:blipFill>
            <p:spPr bwMode="auto">
              <a:xfrm>
                <a:off x="254833" y="3839980"/>
                <a:ext cx="1602697" cy="2767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3033" t="21875" r="73417" b="24328"/>
              <a:stretch>
                <a:fillRect/>
              </a:stretch>
            </p:blipFill>
            <p:spPr bwMode="auto">
              <a:xfrm>
                <a:off x="7156553" y="3839980"/>
                <a:ext cx="1602697" cy="2767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2620780" y="3934920"/>
              <a:ext cx="89941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11380" y="3952410"/>
              <a:ext cx="89941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48200" y="3969900"/>
              <a:ext cx="89941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46230" y="3957410"/>
              <a:ext cx="89941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367790" y="986850"/>
          <a:ext cx="5395210" cy="55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186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24000" y="16739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34" name="Picture 33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3443991" y="1025876"/>
            <a:ext cx="414691" cy="473440"/>
          </a:xfrm>
          <a:prstGeom prst="rect">
            <a:avLst/>
          </a:prstGeom>
        </p:spPr>
      </p:pic>
      <p:pic>
        <p:nvPicPr>
          <p:cNvPr id="91" name="Picture 90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3974930" y="1027126"/>
            <a:ext cx="414691" cy="473440"/>
          </a:xfrm>
          <a:prstGeom prst="rect">
            <a:avLst/>
          </a:prstGeom>
        </p:spPr>
      </p:pic>
      <p:pic>
        <p:nvPicPr>
          <p:cNvPr id="92" name="Picture 91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4505869" y="1028376"/>
            <a:ext cx="414691" cy="473440"/>
          </a:xfrm>
          <a:prstGeom prst="rect">
            <a:avLst/>
          </a:prstGeom>
        </p:spPr>
      </p:pic>
      <p:pic>
        <p:nvPicPr>
          <p:cNvPr id="93" name="Picture 92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5036808" y="1029626"/>
            <a:ext cx="414691" cy="473440"/>
          </a:xfrm>
          <a:prstGeom prst="rect">
            <a:avLst/>
          </a:prstGeom>
        </p:spPr>
      </p:pic>
      <p:pic>
        <p:nvPicPr>
          <p:cNvPr id="94" name="Picture 93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5567747" y="1030876"/>
            <a:ext cx="414691" cy="473440"/>
          </a:xfrm>
          <a:prstGeom prst="rect">
            <a:avLst/>
          </a:prstGeom>
        </p:spPr>
      </p:pic>
      <p:pic>
        <p:nvPicPr>
          <p:cNvPr id="95" name="Picture 94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6098686" y="1032126"/>
            <a:ext cx="414691" cy="473440"/>
          </a:xfrm>
          <a:prstGeom prst="rect">
            <a:avLst/>
          </a:prstGeom>
        </p:spPr>
      </p:pic>
      <p:pic>
        <p:nvPicPr>
          <p:cNvPr id="96" name="Picture 95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6629625" y="1033376"/>
            <a:ext cx="414691" cy="473440"/>
          </a:xfrm>
          <a:prstGeom prst="rect">
            <a:avLst/>
          </a:prstGeom>
        </p:spPr>
      </p:pic>
      <p:pic>
        <p:nvPicPr>
          <p:cNvPr id="97" name="Picture 96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7160564" y="1034626"/>
            <a:ext cx="414691" cy="473440"/>
          </a:xfrm>
          <a:prstGeom prst="rect">
            <a:avLst/>
          </a:prstGeom>
        </p:spPr>
      </p:pic>
      <p:pic>
        <p:nvPicPr>
          <p:cNvPr id="98" name="Picture 97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7691503" y="1035876"/>
            <a:ext cx="414691" cy="473440"/>
          </a:xfrm>
          <a:prstGeom prst="rect">
            <a:avLst/>
          </a:prstGeom>
        </p:spPr>
      </p:pic>
      <p:pic>
        <p:nvPicPr>
          <p:cNvPr id="99" name="Picture 98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8222442" y="1037126"/>
            <a:ext cx="414691" cy="473440"/>
          </a:xfrm>
          <a:prstGeom prst="rect">
            <a:avLst/>
          </a:prstGeom>
        </p:spPr>
      </p:pic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3382780" y="2483064"/>
          <a:ext cx="5395210" cy="55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186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1" name="Picture 100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3458981" y="2522090"/>
            <a:ext cx="414691" cy="473440"/>
          </a:xfrm>
          <a:prstGeom prst="rect">
            <a:avLst/>
          </a:prstGeom>
        </p:spPr>
      </p:pic>
      <p:pic>
        <p:nvPicPr>
          <p:cNvPr id="102" name="Picture 101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3989920" y="2523340"/>
            <a:ext cx="414691" cy="473440"/>
          </a:xfrm>
          <a:prstGeom prst="rect">
            <a:avLst/>
          </a:prstGeom>
        </p:spPr>
      </p:pic>
      <p:pic>
        <p:nvPicPr>
          <p:cNvPr id="103" name="Picture 102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4520859" y="2524590"/>
            <a:ext cx="414691" cy="473440"/>
          </a:xfrm>
          <a:prstGeom prst="rect">
            <a:avLst/>
          </a:prstGeom>
        </p:spPr>
      </p:pic>
      <p:pic>
        <p:nvPicPr>
          <p:cNvPr id="104" name="Picture 103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5051798" y="2525840"/>
            <a:ext cx="414691" cy="473440"/>
          </a:xfrm>
          <a:prstGeom prst="rect">
            <a:avLst/>
          </a:prstGeom>
        </p:spPr>
      </p:pic>
      <p:pic>
        <p:nvPicPr>
          <p:cNvPr id="105" name="Picture 104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5582737" y="2527090"/>
            <a:ext cx="414691" cy="473440"/>
          </a:xfrm>
          <a:prstGeom prst="rect">
            <a:avLst/>
          </a:prstGeom>
        </p:spPr>
      </p:pic>
      <p:pic>
        <p:nvPicPr>
          <p:cNvPr id="106" name="Picture 105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6158646" y="2528340"/>
            <a:ext cx="414691" cy="473440"/>
          </a:xfrm>
          <a:prstGeom prst="rect">
            <a:avLst/>
          </a:prstGeom>
        </p:spPr>
      </p:pic>
      <p:pic>
        <p:nvPicPr>
          <p:cNvPr id="107" name="Picture 106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6644615" y="2529590"/>
            <a:ext cx="414691" cy="473440"/>
          </a:xfrm>
          <a:prstGeom prst="rect">
            <a:avLst/>
          </a:prstGeom>
        </p:spPr>
      </p:pic>
      <p:pic>
        <p:nvPicPr>
          <p:cNvPr id="108" name="Picture 107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7175554" y="2530840"/>
            <a:ext cx="414691" cy="473440"/>
          </a:xfrm>
          <a:prstGeom prst="rect">
            <a:avLst/>
          </a:prstGeom>
        </p:spPr>
      </p:pic>
      <p:pic>
        <p:nvPicPr>
          <p:cNvPr id="109" name="Picture 108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7706493" y="2532090"/>
            <a:ext cx="414691" cy="473440"/>
          </a:xfrm>
          <a:prstGeom prst="rect">
            <a:avLst/>
          </a:prstGeom>
        </p:spPr>
      </p:pic>
      <p:pic>
        <p:nvPicPr>
          <p:cNvPr id="110" name="Picture 109" descr="pomegranett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6947" t="16297" r="26390" b="19013"/>
          <a:stretch>
            <a:fillRect/>
          </a:stretch>
        </p:blipFill>
        <p:spPr>
          <a:xfrm>
            <a:off x="8237432" y="2533340"/>
            <a:ext cx="414691" cy="47344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5668780" y="1416570"/>
            <a:ext cx="762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১০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04610" y="2918270"/>
            <a:ext cx="6545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085350" y="2939320"/>
            <a:ext cx="6545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122" name="Straight Arrow Connector 121"/>
          <p:cNvCxnSpPr>
            <a:stCxn id="111" idx="2"/>
          </p:cNvCxnSpPr>
          <p:nvPr/>
        </p:nvCxnSpPr>
        <p:spPr>
          <a:xfrm flipH="1">
            <a:off x="4800600" y="1939790"/>
            <a:ext cx="1249180" cy="512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1" idx="2"/>
          </p:cNvCxnSpPr>
          <p:nvPr/>
        </p:nvCxnSpPr>
        <p:spPr>
          <a:xfrm>
            <a:off x="6049780" y="1939790"/>
            <a:ext cx="1265420" cy="512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3048000" y="775740"/>
            <a:ext cx="6096000" cy="28956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144780" y="3946160"/>
            <a:ext cx="89941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172200" y="3977390"/>
            <a:ext cx="89941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265230" y="3962400"/>
            <a:ext cx="89941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135380" y="3962400"/>
            <a:ext cx="89941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208 L -0.1181 0.2312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417 L 0.0444 0.2027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833 L -0.09857 0.2312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208 L 0.11003 0.1983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8" grpId="0" animBg="1"/>
      <p:bldP spid="129" grpId="0" animBg="1"/>
      <p:bldP spid="130" grpId="0" animBg="1"/>
      <p:bldP spid="1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69E797-9DE7-45D5-A971-DE014B4E4578}"/>
              </a:ext>
            </a:extLst>
          </p:cNvPr>
          <p:cNvSpPr/>
          <p:nvPr/>
        </p:nvSpPr>
        <p:spPr>
          <a:xfrm>
            <a:off x="0" y="0"/>
            <a:ext cx="12192000" cy="6991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80398" y="20466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77125" y="965735"/>
            <a:ext cx="725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পৃষ্ঠা-৭০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4" name="Picture 63" descr="SAM_783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736361" y="171141"/>
            <a:ext cx="1659270" cy="1161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" name="Rectangle 64"/>
          <p:cNvSpPr/>
          <p:nvPr/>
        </p:nvSpPr>
        <p:spPr>
          <a:xfrm>
            <a:off x="1828800" y="1647670"/>
            <a:ext cx="8534400" cy="242466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843790" y="4174760"/>
            <a:ext cx="8519410" cy="245339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890010" y="2482120"/>
            <a:ext cx="4495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1932481" y="2543330"/>
            <a:ext cx="457545" cy="564630"/>
          </a:xfrm>
          <a:prstGeom prst="rect">
            <a:avLst/>
          </a:prstGeom>
        </p:spPr>
      </p:pic>
      <p:pic>
        <p:nvPicPr>
          <p:cNvPr id="82" name="Picture 81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2421816" y="2544580"/>
            <a:ext cx="457545" cy="564630"/>
          </a:xfrm>
          <a:prstGeom prst="rect">
            <a:avLst/>
          </a:prstGeom>
        </p:spPr>
      </p:pic>
      <p:pic>
        <p:nvPicPr>
          <p:cNvPr id="83" name="Picture 82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2911151" y="2545830"/>
            <a:ext cx="457545" cy="564630"/>
          </a:xfrm>
          <a:prstGeom prst="rect">
            <a:avLst/>
          </a:prstGeom>
        </p:spPr>
      </p:pic>
      <p:pic>
        <p:nvPicPr>
          <p:cNvPr id="84" name="Picture 83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3400486" y="2547080"/>
            <a:ext cx="457545" cy="564630"/>
          </a:xfrm>
          <a:prstGeom prst="rect">
            <a:avLst/>
          </a:prstGeom>
        </p:spPr>
      </p:pic>
      <p:pic>
        <p:nvPicPr>
          <p:cNvPr id="85" name="Picture 84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3889821" y="2548330"/>
            <a:ext cx="457545" cy="564630"/>
          </a:xfrm>
          <a:prstGeom prst="rect">
            <a:avLst/>
          </a:prstGeom>
        </p:spPr>
      </p:pic>
      <p:pic>
        <p:nvPicPr>
          <p:cNvPr id="86" name="Picture 85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4379156" y="2549580"/>
            <a:ext cx="457545" cy="564630"/>
          </a:xfrm>
          <a:prstGeom prst="rect">
            <a:avLst/>
          </a:prstGeom>
        </p:spPr>
      </p:pic>
      <p:pic>
        <p:nvPicPr>
          <p:cNvPr id="87" name="Picture 86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4868491" y="2550830"/>
            <a:ext cx="457545" cy="564630"/>
          </a:xfrm>
          <a:prstGeom prst="rect">
            <a:avLst/>
          </a:prstGeom>
        </p:spPr>
      </p:pic>
      <p:pic>
        <p:nvPicPr>
          <p:cNvPr id="88" name="Picture 87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5357826" y="2552080"/>
            <a:ext cx="457545" cy="564630"/>
          </a:xfrm>
          <a:prstGeom prst="rect">
            <a:avLst/>
          </a:prstGeom>
        </p:spPr>
      </p:pic>
      <p:pic>
        <p:nvPicPr>
          <p:cNvPr id="90" name="Picture 89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5847161" y="2553330"/>
            <a:ext cx="457545" cy="564630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7824860" y="1723870"/>
            <a:ext cx="157397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828610" y="2515850"/>
            <a:ext cx="157022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32361" y="3307830"/>
            <a:ext cx="1576463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7870176" y="1781330"/>
            <a:ext cx="457545" cy="564630"/>
          </a:xfrm>
          <a:prstGeom prst="rect">
            <a:avLst/>
          </a:prstGeom>
        </p:spPr>
      </p:pic>
      <p:pic>
        <p:nvPicPr>
          <p:cNvPr id="95" name="Picture 94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8359511" y="1782580"/>
            <a:ext cx="457545" cy="564630"/>
          </a:xfrm>
          <a:prstGeom prst="rect">
            <a:avLst/>
          </a:prstGeom>
        </p:spPr>
      </p:pic>
      <p:pic>
        <p:nvPicPr>
          <p:cNvPr id="96" name="Picture 95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8848846" y="1783830"/>
            <a:ext cx="457545" cy="564630"/>
          </a:xfrm>
          <a:prstGeom prst="rect">
            <a:avLst/>
          </a:prstGeom>
        </p:spPr>
      </p:pic>
      <p:pic>
        <p:nvPicPr>
          <p:cNvPr id="97" name="Picture 96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7889821" y="2557070"/>
            <a:ext cx="457545" cy="564630"/>
          </a:xfrm>
          <a:prstGeom prst="rect">
            <a:avLst/>
          </a:prstGeom>
        </p:spPr>
      </p:pic>
      <p:pic>
        <p:nvPicPr>
          <p:cNvPr id="98" name="Picture 97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8379156" y="2558320"/>
            <a:ext cx="457545" cy="564630"/>
          </a:xfrm>
          <a:prstGeom prst="rect">
            <a:avLst/>
          </a:prstGeom>
        </p:spPr>
      </p:pic>
      <p:pic>
        <p:nvPicPr>
          <p:cNvPr id="99" name="Picture 98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8868491" y="2559570"/>
            <a:ext cx="457545" cy="564630"/>
          </a:xfrm>
          <a:prstGeom prst="rect">
            <a:avLst/>
          </a:prstGeom>
        </p:spPr>
      </p:pic>
      <p:pic>
        <p:nvPicPr>
          <p:cNvPr id="101" name="Picture 100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7937291" y="3365290"/>
            <a:ext cx="457545" cy="564630"/>
          </a:xfrm>
          <a:prstGeom prst="rect">
            <a:avLst/>
          </a:prstGeom>
        </p:spPr>
      </p:pic>
      <p:pic>
        <p:nvPicPr>
          <p:cNvPr id="102" name="Picture 101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8426626" y="3366540"/>
            <a:ext cx="457545" cy="564630"/>
          </a:xfrm>
          <a:prstGeom prst="rect">
            <a:avLst/>
          </a:prstGeom>
        </p:spPr>
      </p:pic>
      <p:pic>
        <p:nvPicPr>
          <p:cNvPr id="103" name="Picture 102" descr="aaaaa.png"/>
          <p:cNvPicPr>
            <a:picLocks noChangeAspect="1"/>
          </p:cNvPicPr>
          <p:nvPr/>
        </p:nvPicPr>
        <p:blipFill>
          <a:blip r:embed="rId3" cstate="print"/>
          <a:srcRect l="22397" t="13996" r="21196" b="16396"/>
          <a:stretch>
            <a:fillRect/>
          </a:stretch>
        </p:blipFill>
        <p:spPr>
          <a:xfrm>
            <a:off x="8915961" y="3367790"/>
            <a:ext cx="457545" cy="56463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3185410" y="310921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৩ = ৩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616190" y="1752601"/>
            <a:ext cx="62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622430" y="1858780"/>
            <a:ext cx="63334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>
            <a:stCxn id="67" idx="3"/>
          </p:cNvCxnSpPr>
          <p:nvPr/>
        </p:nvCxnSpPr>
        <p:spPr>
          <a:xfrm flipV="1">
            <a:off x="6385810" y="2209800"/>
            <a:ext cx="1386590" cy="615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67" idx="3"/>
          </p:cNvCxnSpPr>
          <p:nvPr/>
        </p:nvCxnSpPr>
        <p:spPr>
          <a:xfrm>
            <a:off x="6385810" y="2825020"/>
            <a:ext cx="1386590" cy="832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6385810" y="28194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9631180" y="2566560"/>
            <a:ext cx="62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9637420" y="2672739"/>
            <a:ext cx="63334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9632430" y="3333550"/>
            <a:ext cx="62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9638670" y="3439729"/>
            <a:ext cx="63334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952470" y="4706910"/>
            <a:ext cx="391493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30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1982882" y="4815590"/>
            <a:ext cx="546709" cy="498752"/>
          </a:xfrm>
          <a:prstGeom prst="rect">
            <a:avLst/>
          </a:prstGeom>
        </p:spPr>
      </p:pic>
      <p:pic>
        <p:nvPicPr>
          <p:cNvPr id="133" name="Picture 132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2012431" y="5398628"/>
            <a:ext cx="546709" cy="498752"/>
          </a:xfrm>
          <a:prstGeom prst="rect">
            <a:avLst/>
          </a:prstGeom>
        </p:spPr>
      </p:pic>
      <p:pic>
        <p:nvPicPr>
          <p:cNvPr id="134" name="Picture 133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2610403" y="4816840"/>
            <a:ext cx="546709" cy="498752"/>
          </a:xfrm>
          <a:prstGeom prst="rect">
            <a:avLst/>
          </a:prstGeom>
        </p:spPr>
      </p:pic>
      <p:pic>
        <p:nvPicPr>
          <p:cNvPr id="135" name="Picture 134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2639952" y="5399878"/>
            <a:ext cx="546709" cy="498752"/>
          </a:xfrm>
          <a:prstGeom prst="rect">
            <a:avLst/>
          </a:prstGeom>
        </p:spPr>
      </p:pic>
      <p:pic>
        <p:nvPicPr>
          <p:cNvPr id="136" name="Picture 135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3267904" y="4818090"/>
            <a:ext cx="546709" cy="498752"/>
          </a:xfrm>
          <a:prstGeom prst="rect">
            <a:avLst/>
          </a:prstGeom>
        </p:spPr>
      </p:pic>
      <p:pic>
        <p:nvPicPr>
          <p:cNvPr id="137" name="Picture 136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3297453" y="5401128"/>
            <a:ext cx="546709" cy="498752"/>
          </a:xfrm>
          <a:prstGeom prst="rect">
            <a:avLst/>
          </a:prstGeom>
        </p:spPr>
      </p:pic>
      <p:pic>
        <p:nvPicPr>
          <p:cNvPr id="138" name="Picture 137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3925405" y="4819340"/>
            <a:ext cx="546709" cy="498752"/>
          </a:xfrm>
          <a:prstGeom prst="rect">
            <a:avLst/>
          </a:prstGeom>
        </p:spPr>
      </p:pic>
      <p:pic>
        <p:nvPicPr>
          <p:cNvPr id="139" name="Picture 138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3954954" y="5402378"/>
            <a:ext cx="546709" cy="498752"/>
          </a:xfrm>
          <a:prstGeom prst="rect">
            <a:avLst/>
          </a:prstGeom>
        </p:spPr>
      </p:pic>
      <p:pic>
        <p:nvPicPr>
          <p:cNvPr id="140" name="Picture 139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4582906" y="4835580"/>
            <a:ext cx="546709" cy="498752"/>
          </a:xfrm>
          <a:prstGeom prst="rect">
            <a:avLst/>
          </a:prstGeom>
        </p:spPr>
      </p:pic>
      <p:pic>
        <p:nvPicPr>
          <p:cNvPr id="141" name="Picture 140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4612455" y="5418618"/>
            <a:ext cx="546709" cy="498752"/>
          </a:xfrm>
          <a:prstGeom prst="rect">
            <a:avLst/>
          </a:prstGeom>
        </p:spPr>
      </p:pic>
      <p:pic>
        <p:nvPicPr>
          <p:cNvPr id="142" name="Picture 141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5240407" y="4836830"/>
            <a:ext cx="546709" cy="498752"/>
          </a:xfrm>
          <a:prstGeom prst="rect">
            <a:avLst/>
          </a:prstGeom>
        </p:spPr>
      </p:pic>
      <p:pic>
        <p:nvPicPr>
          <p:cNvPr id="143" name="Picture 142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5269956" y="5419868"/>
            <a:ext cx="546709" cy="498752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7239000" y="4264700"/>
            <a:ext cx="217857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7239000" y="5044190"/>
            <a:ext cx="217857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239000" y="5823680"/>
            <a:ext cx="217857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151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7240682" y="4358058"/>
            <a:ext cx="546709" cy="498752"/>
          </a:xfrm>
          <a:prstGeom prst="rect">
            <a:avLst/>
          </a:prstGeom>
        </p:spPr>
      </p:pic>
      <p:pic>
        <p:nvPicPr>
          <p:cNvPr id="153" name="Picture 152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7789072" y="4359308"/>
            <a:ext cx="546709" cy="498752"/>
          </a:xfrm>
          <a:prstGeom prst="rect">
            <a:avLst/>
          </a:prstGeom>
        </p:spPr>
      </p:pic>
      <p:pic>
        <p:nvPicPr>
          <p:cNvPr id="154" name="Picture 153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8322472" y="4375548"/>
            <a:ext cx="546709" cy="498752"/>
          </a:xfrm>
          <a:prstGeom prst="rect">
            <a:avLst/>
          </a:prstGeom>
        </p:spPr>
      </p:pic>
      <p:pic>
        <p:nvPicPr>
          <p:cNvPr id="155" name="Picture 154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8869612" y="4376798"/>
            <a:ext cx="546709" cy="498752"/>
          </a:xfrm>
          <a:prstGeom prst="rect">
            <a:avLst/>
          </a:prstGeom>
        </p:spPr>
      </p:pic>
      <p:pic>
        <p:nvPicPr>
          <p:cNvPr id="156" name="Picture 155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7239001" y="5105068"/>
            <a:ext cx="546709" cy="498752"/>
          </a:xfrm>
          <a:prstGeom prst="rect">
            <a:avLst/>
          </a:prstGeom>
        </p:spPr>
      </p:pic>
      <p:pic>
        <p:nvPicPr>
          <p:cNvPr id="157" name="Picture 156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7787391" y="5106318"/>
            <a:ext cx="546709" cy="498752"/>
          </a:xfrm>
          <a:prstGeom prst="rect">
            <a:avLst/>
          </a:prstGeom>
        </p:spPr>
      </p:pic>
      <p:pic>
        <p:nvPicPr>
          <p:cNvPr id="158" name="Picture 157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8320791" y="5122558"/>
            <a:ext cx="546709" cy="498752"/>
          </a:xfrm>
          <a:prstGeom prst="rect">
            <a:avLst/>
          </a:prstGeom>
        </p:spPr>
      </p:pic>
      <p:pic>
        <p:nvPicPr>
          <p:cNvPr id="159" name="Picture 158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8867931" y="5123808"/>
            <a:ext cx="546709" cy="498752"/>
          </a:xfrm>
          <a:prstGeom prst="rect">
            <a:avLst/>
          </a:prstGeom>
        </p:spPr>
      </p:pic>
      <p:pic>
        <p:nvPicPr>
          <p:cNvPr id="160" name="Picture 159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7239001" y="5898298"/>
            <a:ext cx="546709" cy="498752"/>
          </a:xfrm>
          <a:prstGeom prst="rect">
            <a:avLst/>
          </a:prstGeom>
        </p:spPr>
      </p:pic>
      <p:pic>
        <p:nvPicPr>
          <p:cNvPr id="161" name="Picture 160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7787391" y="5899548"/>
            <a:ext cx="546709" cy="498752"/>
          </a:xfrm>
          <a:prstGeom prst="rect">
            <a:avLst/>
          </a:prstGeom>
        </p:spPr>
      </p:pic>
      <p:pic>
        <p:nvPicPr>
          <p:cNvPr id="162" name="Picture 161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8320791" y="5915788"/>
            <a:ext cx="546709" cy="498752"/>
          </a:xfrm>
          <a:prstGeom prst="rect">
            <a:avLst/>
          </a:prstGeom>
        </p:spPr>
      </p:pic>
      <p:pic>
        <p:nvPicPr>
          <p:cNvPr id="163" name="Picture 162" descr="ttttttl.png"/>
          <p:cNvPicPr>
            <a:picLocks noChangeAspect="1"/>
          </p:cNvPicPr>
          <p:nvPr/>
        </p:nvPicPr>
        <p:blipFill>
          <a:blip r:embed="rId4" cstate="print"/>
          <a:srcRect l="12795" t="19996" r="18796" b="17596"/>
          <a:stretch>
            <a:fillRect/>
          </a:stretch>
        </p:blipFill>
        <p:spPr>
          <a:xfrm>
            <a:off x="8867931" y="5917038"/>
            <a:ext cx="546709" cy="498752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9632430" y="4264711"/>
            <a:ext cx="62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9638670" y="4370890"/>
            <a:ext cx="63334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9647420" y="5078670"/>
            <a:ext cx="62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9653660" y="5184849"/>
            <a:ext cx="63334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9648670" y="5845660"/>
            <a:ext cx="62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9654910" y="5951839"/>
            <a:ext cx="63334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170"/>
          <p:cNvCxnSpPr>
            <a:stCxn id="127" idx="3"/>
          </p:cNvCxnSpPr>
          <p:nvPr/>
        </p:nvCxnSpPr>
        <p:spPr>
          <a:xfrm flipV="1">
            <a:off x="5867400" y="4724400"/>
            <a:ext cx="1295400" cy="6302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27" idx="3"/>
          </p:cNvCxnSpPr>
          <p:nvPr/>
        </p:nvCxnSpPr>
        <p:spPr>
          <a:xfrm>
            <a:off x="5867400" y="5354610"/>
            <a:ext cx="1295400" cy="741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5883640" y="5348990"/>
            <a:ext cx="1295400" cy="54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2880610" y="5921514"/>
            <a:ext cx="251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৩ =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710660" y="5981820"/>
            <a:ext cx="62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716900" y="6087999"/>
            <a:ext cx="63334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8" grpId="0"/>
      <p:bldP spid="121" grpId="0"/>
      <p:bldP spid="164" grpId="0"/>
      <p:bldP spid="166" grpId="0"/>
      <p:bldP spid="168" grpId="0"/>
      <p:bldP spid="1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DF5910-C7C3-4407-A951-7D19A1C0F2AF}"/>
              </a:ext>
            </a:extLst>
          </p:cNvPr>
          <p:cNvSpPr/>
          <p:nvPr/>
        </p:nvSpPr>
        <p:spPr>
          <a:xfrm>
            <a:off x="152400" y="0"/>
            <a:ext cx="12039600" cy="7296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80285" y="270916"/>
            <a:ext cx="11601450" cy="6648450"/>
            <a:chOff x="393440" y="608350"/>
            <a:chExt cx="8369560" cy="5638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382" t="37500" r="20937" b="11458"/>
            <a:stretch>
              <a:fillRect/>
            </a:stretch>
          </p:blipFill>
          <p:spPr bwMode="auto">
            <a:xfrm>
              <a:off x="393440" y="608350"/>
              <a:ext cx="836956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3382" t="37500" r="20937" b="58801"/>
            <a:stretch>
              <a:fillRect/>
            </a:stretch>
          </p:blipFill>
          <p:spPr bwMode="auto">
            <a:xfrm>
              <a:off x="393440" y="5866150"/>
              <a:ext cx="836956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4663" t="87248" r="22218" b="11828"/>
            <a:stretch>
              <a:fillRect/>
            </a:stretch>
          </p:blipFill>
          <p:spPr bwMode="auto">
            <a:xfrm>
              <a:off x="609600" y="1065550"/>
              <a:ext cx="795478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36709" t="50815" r="57052" b="36609"/>
            <a:stretch>
              <a:fillRect/>
            </a:stretch>
          </p:blipFill>
          <p:spPr bwMode="auto">
            <a:xfrm>
              <a:off x="1092980" y="1567720"/>
              <a:ext cx="7239000" cy="123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l="59168" t="61172" r="38337" b="34389"/>
            <a:stretch>
              <a:fillRect/>
            </a:stretch>
          </p:blipFill>
          <p:spPr bwMode="auto">
            <a:xfrm>
              <a:off x="4127240" y="2924329"/>
              <a:ext cx="944380" cy="33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/>
        </p:nvSpPr>
        <p:spPr>
          <a:xfrm>
            <a:off x="5090410" y="3064240"/>
            <a:ext cx="198120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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8390" y="4129790"/>
            <a:ext cx="3581400" cy="381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11380" y="3877378"/>
            <a:ext cx="94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FF00"/>
                </a:solidFill>
                <a:sym typeface="Wingdings"/>
              </a:rPr>
              <a:t>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8250" y="2064604"/>
            <a:ext cx="327660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ooper Black" pitchFamily="18" charset="0"/>
              </a:rPr>
              <a:t>Welldone</a:t>
            </a:r>
            <a:endParaRPr lang="en-US" sz="11100" dirty="0">
              <a:solidFill>
                <a:srgbClr val="FFC000"/>
              </a:solidFill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69440" y="5837420"/>
            <a:ext cx="1121760" cy="427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Exit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6439530" y="5852410"/>
            <a:ext cx="1121760" cy="427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Next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53790" y="3595141"/>
            <a:ext cx="944380" cy="461665"/>
            <a:chOff x="4129790" y="3595140"/>
            <a:chExt cx="944380" cy="461665"/>
          </a:xfrm>
        </p:grpSpPr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 l="59168" t="61172" r="38337" b="34389"/>
            <a:stretch>
              <a:fillRect/>
            </a:stretch>
          </p:blipFill>
          <p:spPr bwMode="auto">
            <a:xfrm>
              <a:off x="4129790" y="3673840"/>
              <a:ext cx="944380" cy="33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267200" y="3595140"/>
              <a:ext cx="654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vlc-record-2013-05-19-15h27m38s-BGM 66.mp3-.wav"/>
          </p:stSnd>
        </p:sndAc>
      </p:transition>
    </mc:Choice>
    <mc:Fallback xmlns="">
      <p:transition spd="slow">
        <p:fade/>
        <p:sndAc>
          <p:stSnd>
            <p:snd r:embed="rId6" name="vlc-record-2013-05-19-15h27m38s-BGM 66.mp3-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7D8CFC-A70F-41EA-80E7-9EB443FE2016}"/>
              </a:ext>
            </a:extLst>
          </p:cNvPr>
          <p:cNvSpPr/>
          <p:nvPr/>
        </p:nvSpPr>
        <p:spPr>
          <a:xfrm>
            <a:off x="0" y="209550"/>
            <a:ext cx="118872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304800" y="209550"/>
            <a:ext cx="11506200" cy="6648450"/>
            <a:chOff x="393440" y="608350"/>
            <a:chExt cx="8369560" cy="5638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382" t="37500" r="20937" b="11458"/>
            <a:stretch>
              <a:fillRect/>
            </a:stretch>
          </p:blipFill>
          <p:spPr bwMode="auto">
            <a:xfrm>
              <a:off x="393440" y="608350"/>
              <a:ext cx="836956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3382" t="37500" r="20937" b="58801"/>
            <a:stretch>
              <a:fillRect/>
            </a:stretch>
          </p:blipFill>
          <p:spPr bwMode="auto">
            <a:xfrm>
              <a:off x="393440" y="5866150"/>
              <a:ext cx="836956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4663" t="87248" r="22218" b="11828"/>
            <a:stretch>
              <a:fillRect/>
            </a:stretch>
          </p:blipFill>
          <p:spPr bwMode="auto">
            <a:xfrm>
              <a:off x="609600" y="1065550"/>
              <a:ext cx="795478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36709" t="50815" r="57052" b="36609"/>
            <a:stretch>
              <a:fillRect/>
            </a:stretch>
          </p:blipFill>
          <p:spPr bwMode="auto">
            <a:xfrm>
              <a:off x="1092980" y="1567720"/>
              <a:ext cx="7239000" cy="123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l="59168" t="61172" r="38337" b="34389"/>
            <a:stretch>
              <a:fillRect/>
            </a:stretch>
          </p:blipFill>
          <p:spPr bwMode="auto">
            <a:xfrm>
              <a:off x="4127240" y="2924329"/>
              <a:ext cx="944380" cy="33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/>
        </p:nvSpPr>
        <p:spPr>
          <a:xfrm>
            <a:off x="5090410" y="3064240"/>
            <a:ext cx="198120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18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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8390" y="4129790"/>
            <a:ext cx="3581400" cy="381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11380" y="3877378"/>
            <a:ext cx="94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FF00"/>
                </a:solidFill>
                <a:sym typeface="Wingdings"/>
              </a:rPr>
              <a:t>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8250" y="2064604"/>
            <a:ext cx="327660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ooper Black" pitchFamily="18" charset="0"/>
              </a:rPr>
              <a:t>Welldone</a:t>
            </a:r>
            <a:endParaRPr lang="en-US" sz="11100" dirty="0">
              <a:solidFill>
                <a:srgbClr val="FFC000"/>
              </a:solidFill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69440" y="5837420"/>
            <a:ext cx="1121760" cy="427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Exit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439530" y="5852410"/>
            <a:ext cx="1121760" cy="427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Next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53790" y="3595141"/>
            <a:ext cx="944380" cy="461665"/>
            <a:chOff x="4129790" y="3595140"/>
            <a:chExt cx="944380" cy="461665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 l="59168" t="61172" r="38337" b="34389"/>
            <a:stretch>
              <a:fillRect/>
            </a:stretch>
          </p:blipFill>
          <p:spPr bwMode="auto">
            <a:xfrm>
              <a:off x="4129790" y="3673840"/>
              <a:ext cx="944380" cy="33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267200" y="3595140"/>
              <a:ext cx="654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vlc-record-2013-05-19-15h27m38s-BGM 66.mp3-.wav"/>
          </p:stSnd>
        </p:sndAc>
      </p:transition>
    </mc:Choice>
    <mc:Fallback xmlns="">
      <p:transition spd="slow">
        <p:fade/>
        <p:sndAc>
          <p:stSnd>
            <p:snd r:embed="rId6" name="vlc-record-2013-05-19-15h27m38s-BGM 66.mp3-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5069B7-B563-4E24-8304-7576760976EB}"/>
              </a:ext>
            </a:extLst>
          </p:cNvPr>
          <p:cNvSpPr/>
          <p:nvPr/>
        </p:nvSpPr>
        <p:spPr>
          <a:xfrm>
            <a:off x="304799" y="0"/>
            <a:ext cx="11887201" cy="7239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285750" y="0"/>
            <a:ext cx="11715750" cy="6858000"/>
            <a:chOff x="393440" y="608350"/>
            <a:chExt cx="8369560" cy="5638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3382" t="37500" r="20937" b="11458"/>
            <a:stretch>
              <a:fillRect/>
            </a:stretch>
          </p:blipFill>
          <p:spPr bwMode="auto">
            <a:xfrm>
              <a:off x="393440" y="608350"/>
              <a:ext cx="836956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3382" t="37500" r="20937" b="58801"/>
            <a:stretch>
              <a:fillRect/>
            </a:stretch>
          </p:blipFill>
          <p:spPr bwMode="auto">
            <a:xfrm>
              <a:off x="393440" y="5866150"/>
              <a:ext cx="836956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34663" t="87248" r="22218" b="11828"/>
            <a:stretch>
              <a:fillRect/>
            </a:stretch>
          </p:blipFill>
          <p:spPr bwMode="auto">
            <a:xfrm>
              <a:off x="609600" y="1065550"/>
              <a:ext cx="795478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36709" t="50815" r="57052" b="36609"/>
            <a:stretch>
              <a:fillRect/>
            </a:stretch>
          </p:blipFill>
          <p:spPr bwMode="auto">
            <a:xfrm>
              <a:off x="1092980" y="1567720"/>
              <a:ext cx="7239000" cy="123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59168" t="61172" r="38337" b="34389"/>
            <a:stretch>
              <a:fillRect/>
            </a:stretch>
          </p:blipFill>
          <p:spPr bwMode="auto">
            <a:xfrm>
              <a:off x="4127240" y="2924329"/>
              <a:ext cx="944380" cy="33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/>
        </p:nvSpPr>
        <p:spPr>
          <a:xfrm>
            <a:off x="5090410" y="3064240"/>
            <a:ext cx="198120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20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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8390" y="4129790"/>
            <a:ext cx="3581400" cy="381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11380" y="3877378"/>
            <a:ext cx="94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FF00"/>
                </a:solidFill>
                <a:sym typeface="Wingdings"/>
              </a:rPr>
              <a:t>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8250" y="2064604"/>
            <a:ext cx="327660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ooper Black" pitchFamily="18" charset="0"/>
              </a:rPr>
              <a:t>Welldone</a:t>
            </a:r>
            <a:endParaRPr lang="en-US" sz="11100" dirty="0">
              <a:solidFill>
                <a:srgbClr val="FFC000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669440" y="5837420"/>
            <a:ext cx="1121760" cy="427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Exit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6439530" y="5852410"/>
            <a:ext cx="1121760" cy="427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Next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53790" y="3595141"/>
            <a:ext cx="944380" cy="461665"/>
            <a:chOff x="4129790" y="3595140"/>
            <a:chExt cx="944380" cy="461665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 l="59168" t="61172" r="38337" b="34389"/>
            <a:stretch>
              <a:fillRect/>
            </a:stretch>
          </p:blipFill>
          <p:spPr bwMode="auto">
            <a:xfrm>
              <a:off x="4129790" y="3673840"/>
              <a:ext cx="944380" cy="33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267200" y="3595140"/>
              <a:ext cx="654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  <p:sndAc>
          <p:stSnd>
            <p:snd r:embed="rId3" name="vlc-record-2013-05-19-15h27m38s-BGM 66.mp3-.wav"/>
          </p:stSnd>
        </p:sndAc>
      </p:transition>
    </mc:Choice>
    <mc:Fallback xmlns="">
      <p:transition spd="slow">
        <p:fade/>
        <p:sndAc>
          <p:stSnd>
            <p:snd r:embed="rId7" name="vlc-record-2013-05-19-15h27m38s-BGM 66.mp3-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FF5719-0B67-40FF-99E8-3F396A697DD9}"/>
              </a:ext>
            </a:extLst>
          </p:cNvPr>
          <p:cNvSpPr/>
          <p:nvPr/>
        </p:nvSpPr>
        <p:spPr>
          <a:xfrm>
            <a:off x="171450" y="0"/>
            <a:ext cx="11849100" cy="7048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171450" y="0"/>
            <a:ext cx="11658600" cy="6610350"/>
            <a:chOff x="393440" y="608350"/>
            <a:chExt cx="8369560" cy="5638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382" t="37500" r="20937" b="11458"/>
            <a:stretch>
              <a:fillRect/>
            </a:stretch>
          </p:blipFill>
          <p:spPr bwMode="auto">
            <a:xfrm>
              <a:off x="393440" y="608350"/>
              <a:ext cx="836956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3382" t="37500" r="20937" b="58801"/>
            <a:stretch>
              <a:fillRect/>
            </a:stretch>
          </p:blipFill>
          <p:spPr bwMode="auto">
            <a:xfrm>
              <a:off x="393440" y="5866150"/>
              <a:ext cx="836956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4663" t="87248" r="22218" b="11828"/>
            <a:stretch>
              <a:fillRect/>
            </a:stretch>
          </p:blipFill>
          <p:spPr bwMode="auto">
            <a:xfrm>
              <a:off x="609600" y="1065550"/>
              <a:ext cx="795478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36709" t="50815" r="57052" b="36609"/>
            <a:stretch>
              <a:fillRect/>
            </a:stretch>
          </p:blipFill>
          <p:spPr bwMode="auto">
            <a:xfrm>
              <a:off x="1092980" y="1567720"/>
              <a:ext cx="7239000" cy="123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l="59168" t="61172" r="38337" b="34389"/>
            <a:stretch>
              <a:fillRect/>
            </a:stretch>
          </p:blipFill>
          <p:spPr bwMode="auto">
            <a:xfrm>
              <a:off x="4127240" y="2924329"/>
              <a:ext cx="944380" cy="33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/>
        </p:nvSpPr>
        <p:spPr>
          <a:xfrm>
            <a:off x="5090410" y="3064240"/>
            <a:ext cx="198120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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8390" y="4129790"/>
            <a:ext cx="3581400" cy="381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11380" y="3877378"/>
            <a:ext cx="94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FF00"/>
                </a:solidFill>
                <a:sym typeface="Wingdings"/>
              </a:rPr>
              <a:t>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8250" y="2064604"/>
            <a:ext cx="327660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ooper Black" pitchFamily="18" charset="0"/>
              </a:rPr>
              <a:t>Welldone</a:t>
            </a:r>
            <a:endParaRPr lang="en-US" sz="11100" dirty="0">
              <a:solidFill>
                <a:srgbClr val="FFC000"/>
              </a:solidFill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669440" y="5837420"/>
            <a:ext cx="1121760" cy="427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Exit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439530" y="5852410"/>
            <a:ext cx="1121760" cy="427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Next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53790" y="3595141"/>
            <a:ext cx="944380" cy="461665"/>
            <a:chOff x="4129790" y="3595140"/>
            <a:chExt cx="944380" cy="461665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 l="59168" t="61172" r="38337" b="34389"/>
            <a:stretch>
              <a:fillRect/>
            </a:stretch>
          </p:blipFill>
          <p:spPr bwMode="auto">
            <a:xfrm>
              <a:off x="4129790" y="3673840"/>
              <a:ext cx="944380" cy="33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267200" y="3595140"/>
              <a:ext cx="654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vlc-record-2013-05-19-15h27m38s-BGM 66.mp3-.wav"/>
          </p:stSnd>
        </p:sndAc>
      </p:transition>
    </mc:Choice>
    <mc:Fallback xmlns="">
      <p:transition spd="slow">
        <p:fade/>
        <p:sndAc>
          <p:stSnd>
            <p:snd r:embed="rId6" name="vlc-record-2013-05-19-15h27m38s-BGM 66.mp3-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CA09F4-6946-4BBF-8518-7070EA20941C}"/>
              </a:ext>
            </a:extLst>
          </p:cNvPr>
          <p:cNvSpPr/>
          <p:nvPr/>
        </p:nvSpPr>
        <p:spPr>
          <a:xfrm>
            <a:off x="0" y="0"/>
            <a:ext cx="12192000" cy="7048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304800" y="152400"/>
            <a:ext cx="11601450" cy="6457950"/>
            <a:chOff x="393440" y="608350"/>
            <a:chExt cx="8369560" cy="5638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382" t="37500" r="20937" b="11458"/>
            <a:stretch>
              <a:fillRect/>
            </a:stretch>
          </p:blipFill>
          <p:spPr bwMode="auto">
            <a:xfrm>
              <a:off x="393440" y="608350"/>
              <a:ext cx="836956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3382" t="37500" r="20937" b="58801"/>
            <a:stretch>
              <a:fillRect/>
            </a:stretch>
          </p:blipFill>
          <p:spPr bwMode="auto">
            <a:xfrm>
              <a:off x="393440" y="5866150"/>
              <a:ext cx="836956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4663" t="87248" r="22218" b="11828"/>
            <a:stretch>
              <a:fillRect/>
            </a:stretch>
          </p:blipFill>
          <p:spPr bwMode="auto">
            <a:xfrm>
              <a:off x="609600" y="1065550"/>
              <a:ext cx="795478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36709" t="50815" r="57052" b="36609"/>
            <a:stretch>
              <a:fillRect/>
            </a:stretch>
          </p:blipFill>
          <p:spPr bwMode="auto">
            <a:xfrm>
              <a:off x="1092980" y="1567720"/>
              <a:ext cx="7239000" cy="123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l="59168" t="61172" r="38337" b="34389"/>
            <a:stretch>
              <a:fillRect/>
            </a:stretch>
          </p:blipFill>
          <p:spPr bwMode="auto">
            <a:xfrm>
              <a:off x="4127240" y="2924329"/>
              <a:ext cx="944380" cy="33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/>
        </p:nvSpPr>
        <p:spPr>
          <a:xfrm>
            <a:off x="5090410" y="3064240"/>
            <a:ext cx="198120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28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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8390" y="4129790"/>
            <a:ext cx="3581400" cy="381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11380" y="3877378"/>
            <a:ext cx="94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FF00"/>
                </a:solidFill>
                <a:sym typeface="Wingdings"/>
              </a:rPr>
              <a:t>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8250" y="2064604"/>
            <a:ext cx="327660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ooper Black" pitchFamily="18" charset="0"/>
              </a:rPr>
              <a:t>Welldone</a:t>
            </a:r>
            <a:endParaRPr lang="en-US" sz="11100" dirty="0">
              <a:solidFill>
                <a:srgbClr val="FFC000"/>
              </a:solidFill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583840" y="5837420"/>
            <a:ext cx="1121760" cy="427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Exit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653790" y="3595141"/>
            <a:ext cx="944380" cy="461665"/>
            <a:chOff x="4129790" y="3595140"/>
            <a:chExt cx="944380" cy="461665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l="59168" t="61172" r="38337" b="34389"/>
            <a:stretch>
              <a:fillRect/>
            </a:stretch>
          </p:blipFill>
          <p:spPr bwMode="auto">
            <a:xfrm>
              <a:off x="4129790" y="3673840"/>
              <a:ext cx="944380" cy="33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267200" y="3595140"/>
              <a:ext cx="654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vlc-record-2013-05-19-15h27m38s-BGM 66.mp3-.wav"/>
          </p:stSnd>
        </p:sndAc>
      </p:transition>
    </mc:Choice>
    <mc:Fallback xmlns="">
      <p:transition spd="slow">
        <p:fade/>
        <p:sndAc>
          <p:stSnd>
            <p:snd r:embed="rId5" name="vlc-record-2013-05-19-15h27m38s-BGM 66.mp3-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217D54-8D35-4F2D-9930-4476A7937BFA}"/>
              </a:ext>
            </a:extLst>
          </p:cNvPr>
          <p:cNvSpPr/>
          <p:nvPr/>
        </p:nvSpPr>
        <p:spPr>
          <a:xfrm>
            <a:off x="0" y="0"/>
            <a:ext cx="12192000" cy="7048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3908867" y="236351"/>
            <a:ext cx="5147713" cy="1236194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14" y="3904426"/>
            <a:ext cx="729110" cy="1030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915249" y="2092246"/>
            <a:ext cx="6600351" cy="32932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জেসমিন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IN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দরাকুল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বিদ্যালয়,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jaktarjahan@gmail.com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85F621-8F3D-43B1-A96F-DC4038A02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8" y="1883593"/>
            <a:ext cx="3251114" cy="37105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3091A-6351-4B54-B2F9-7A1CAE23B5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19600" y="490902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SAM_7837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796320" y="242341"/>
            <a:ext cx="1919990" cy="134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15812" t="44916" r="65178" b="14583"/>
          <a:stretch>
            <a:fillRect/>
          </a:stretch>
        </p:blipFill>
        <p:spPr bwMode="auto">
          <a:xfrm>
            <a:off x="1767590" y="2971800"/>
            <a:ext cx="3001780" cy="35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745618" y="1362491"/>
            <a:ext cx="4967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36576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434975" indent="-15875"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ঝুড়িতে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১৬টি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আপেলের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52600" y="2819400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9F49CC-FC22-4047-AE6D-4D20929AA32F}"/>
              </a:ext>
            </a:extLst>
          </p:cNvPr>
          <p:cNvSpPr/>
          <p:nvPr/>
        </p:nvSpPr>
        <p:spPr>
          <a:xfrm>
            <a:off x="0" y="0"/>
            <a:ext cx="12192000" cy="7086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84820" y="7220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kkkk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0688" y="1610190"/>
            <a:ext cx="1451113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2310" y="35814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523875" indent="-14288"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১০টি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ggie-draw-rose-shrooms-desktop-free-wallpaper.jpg"/>
          <p:cNvPicPr>
            <a:picLocks noChangeAspect="1"/>
          </p:cNvPicPr>
          <p:nvPr/>
        </p:nvPicPr>
        <p:blipFill>
          <a:blip r:embed="rId2" cstate="screen">
            <a:lum contrast="40000"/>
          </a:blip>
          <a:srcRect l="14015" t="2162" r="49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1905000"/>
            <a:ext cx="3352800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96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E242C9-C96F-4039-8C47-9CD4EF6FB6B1}"/>
              </a:ext>
            </a:extLst>
          </p:cNvPr>
          <p:cNvSpPr/>
          <p:nvPr/>
        </p:nvSpPr>
        <p:spPr>
          <a:xfrm>
            <a:off x="0" y="0"/>
            <a:ext cx="12192000" cy="7277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iiiiii.png"/>
          <p:cNvPicPr>
            <a:picLocks noChangeAspect="1"/>
          </p:cNvPicPr>
          <p:nvPr/>
        </p:nvPicPr>
        <p:blipFill>
          <a:blip r:embed="rId2" cstate="print"/>
          <a:srcRect l="21990" t="1588" b="78010"/>
          <a:stretch>
            <a:fillRect/>
          </a:stretch>
        </p:blipFill>
        <p:spPr>
          <a:xfrm>
            <a:off x="4032355" y="357542"/>
            <a:ext cx="3947410" cy="1032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50760" y="1665273"/>
            <a:ext cx="6721840" cy="231100"/>
            <a:chOff x="1126760" y="1665273"/>
            <a:chExt cx="6721840" cy="2311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357860" y="1772703"/>
              <a:ext cx="6248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126760" y="166527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620000" y="1667773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33450" y="2084970"/>
            <a:ext cx="10115550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5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: ৬৯ ও ৭০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39260" y="576661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ym typeface="Wingdings 2"/>
              </a:rPr>
              <a:t>          </a:t>
            </a:r>
            <a:endParaRPr lang="en-US" sz="4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CE5A77-97D7-442B-BD61-0EB618BC5A9E}"/>
              </a:ext>
            </a:extLst>
          </p:cNvPr>
          <p:cNvSpPr/>
          <p:nvPr/>
        </p:nvSpPr>
        <p:spPr>
          <a:xfrm>
            <a:off x="285750" y="13335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803FA8-2AB3-4859-BFBE-C4C52A231304}"/>
              </a:ext>
            </a:extLst>
          </p:cNvPr>
          <p:cNvSpPr/>
          <p:nvPr/>
        </p:nvSpPr>
        <p:spPr>
          <a:xfrm>
            <a:off x="0" y="0"/>
            <a:ext cx="12192000" cy="7143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29590" y="741714"/>
          <a:ext cx="70866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2637020" y="817728"/>
            <a:ext cx="747010" cy="774677"/>
          </a:xfrm>
          <a:prstGeom prst="rect">
            <a:avLst/>
          </a:prstGeom>
        </p:spPr>
      </p:pic>
      <p:pic>
        <p:nvPicPr>
          <p:cNvPr id="13" name="Picture 12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3518932" y="824922"/>
            <a:ext cx="747010" cy="774677"/>
          </a:xfrm>
          <a:prstGeom prst="rect">
            <a:avLst/>
          </a:prstGeom>
        </p:spPr>
      </p:pic>
      <p:pic>
        <p:nvPicPr>
          <p:cNvPr id="14" name="Picture 13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4370872" y="826172"/>
            <a:ext cx="747010" cy="774677"/>
          </a:xfrm>
          <a:prstGeom prst="rect">
            <a:avLst/>
          </a:prstGeom>
        </p:spPr>
      </p:pic>
      <p:pic>
        <p:nvPicPr>
          <p:cNvPr id="15" name="Picture 14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5240302" y="826172"/>
            <a:ext cx="747010" cy="774677"/>
          </a:xfrm>
          <a:prstGeom prst="rect">
            <a:avLst/>
          </a:prstGeom>
        </p:spPr>
      </p:pic>
      <p:pic>
        <p:nvPicPr>
          <p:cNvPr id="16" name="Picture 15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6124722" y="826172"/>
            <a:ext cx="747010" cy="774677"/>
          </a:xfrm>
          <a:prstGeom prst="rect">
            <a:avLst/>
          </a:prstGeom>
        </p:spPr>
      </p:pic>
      <p:pic>
        <p:nvPicPr>
          <p:cNvPr id="17" name="Picture 16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6994152" y="826172"/>
            <a:ext cx="747010" cy="774677"/>
          </a:xfrm>
          <a:prstGeom prst="rect">
            <a:avLst/>
          </a:prstGeom>
        </p:spPr>
      </p:pic>
      <p:pic>
        <p:nvPicPr>
          <p:cNvPr id="18" name="Picture 17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7923542" y="826172"/>
            <a:ext cx="747010" cy="774677"/>
          </a:xfrm>
          <a:prstGeom prst="rect">
            <a:avLst/>
          </a:prstGeom>
        </p:spPr>
      </p:pic>
      <p:pic>
        <p:nvPicPr>
          <p:cNvPr id="19" name="Picture 18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8822952" y="826172"/>
            <a:ext cx="747010" cy="77467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625060" y="1692640"/>
            <a:ext cx="715780" cy="4734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517108" y="3434000"/>
          <a:ext cx="70866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" name="Picture 29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2624538" y="3510014"/>
            <a:ext cx="747010" cy="77467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916180" y="4452080"/>
            <a:ext cx="715780" cy="4734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5" name="Picture 44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5050" y="2898350"/>
            <a:ext cx="640080" cy="82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3750" y="2910840"/>
            <a:ext cx="640080" cy="82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2" name="Straight Arrow Connector 51"/>
          <p:cNvCxnSpPr>
            <a:stCxn id="39" idx="2"/>
          </p:cNvCxnSpPr>
          <p:nvPr/>
        </p:nvCxnSpPr>
        <p:spPr>
          <a:xfrm flipH="1">
            <a:off x="4495800" y="2166080"/>
            <a:ext cx="1487150" cy="11867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9" idx="2"/>
          </p:cNvCxnSpPr>
          <p:nvPr/>
        </p:nvCxnSpPr>
        <p:spPr>
          <a:xfrm>
            <a:off x="5982950" y="2166080"/>
            <a:ext cx="1560850" cy="11867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3477728" y="3527198"/>
            <a:ext cx="747010" cy="774677"/>
          </a:xfrm>
          <a:prstGeom prst="rect">
            <a:avLst/>
          </a:prstGeom>
        </p:spPr>
      </p:pic>
      <p:pic>
        <p:nvPicPr>
          <p:cNvPr id="42" name="Picture 41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4325902" y="3543438"/>
            <a:ext cx="747010" cy="774677"/>
          </a:xfrm>
          <a:prstGeom prst="rect">
            <a:avLst/>
          </a:prstGeom>
        </p:spPr>
      </p:pic>
      <p:pic>
        <p:nvPicPr>
          <p:cNvPr id="43" name="Picture 42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5194082" y="3558428"/>
            <a:ext cx="747010" cy="774677"/>
          </a:xfrm>
          <a:prstGeom prst="rect">
            <a:avLst/>
          </a:prstGeom>
        </p:spPr>
      </p:pic>
      <p:pic>
        <p:nvPicPr>
          <p:cNvPr id="44" name="Picture 43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6092242" y="3573418"/>
            <a:ext cx="747010" cy="774677"/>
          </a:xfrm>
          <a:prstGeom prst="rect">
            <a:avLst/>
          </a:prstGeom>
        </p:spPr>
      </p:pic>
      <p:pic>
        <p:nvPicPr>
          <p:cNvPr id="47" name="Picture 46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6945432" y="3573418"/>
            <a:ext cx="747010" cy="774677"/>
          </a:xfrm>
          <a:prstGeom prst="rect">
            <a:avLst/>
          </a:prstGeom>
        </p:spPr>
      </p:pic>
      <p:pic>
        <p:nvPicPr>
          <p:cNvPr id="48" name="Picture 47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7873572" y="3573418"/>
            <a:ext cx="747010" cy="774677"/>
          </a:xfrm>
          <a:prstGeom prst="rect">
            <a:avLst/>
          </a:prstGeom>
        </p:spPr>
      </p:pic>
      <p:pic>
        <p:nvPicPr>
          <p:cNvPr id="49" name="Picture 48" descr="stbery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1197" t="13996" r="13995" b="18796"/>
          <a:stretch>
            <a:fillRect/>
          </a:stretch>
        </p:blipFill>
        <p:spPr>
          <a:xfrm rot="19490368">
            <a:off x="8801712" y="3573418"/>
            <a:ext cx="747010" cy="774677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7362670" y="4449580"/>
            <a:ext cx="715780" cy="4734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22496" y="5181600"/>
            <a:ext cx="2517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</a:rPr>
              <a:t>8 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sym typeface="Symbol"/>
              </a:rPr>
              <a:t>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</a:rPr>
              <a:t> 2= 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32 L -1.11111E-6 -0.34844 " pathEditMode="relative" rAng="0" ptsTypes="AA">
                                      <p:cBhvr>
                                        <p:cTn id="77" dur="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32 L -1.11111E-6 -0.34844 " pathEditMode="relative" rAng="0" ptsTypes="AA">
                                      <p:cBhvr>
                                        <p:cTn id="84" dur="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32 L -1.11111E-6 -0.34844 " pathEditMode="relative" rAng="0" ptsTypes="AA">
                                      <p:cBhvr>
                                        <p:cTn id="91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32 L -1.11111E-6 -0.34844 " pathEditMode="relative" rAng="0" ptsTypes="AA">
                                      <p:cBhvr>
                                        <p:cTn id="98" dur="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32 L -1.11111E-6 -0.34844 " pathEditMode="relative" rAng="0" ptsTypes="AA">
                                      <p:cBhvr>
                                        <p:cTn id="105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32 L -1.11111E-6 -0.34844 " pathEditMode="relative" rAng="0" ptsTypes="AA">
                                      <p:cBhvr>
                                        <p:cTn id="112" dur="5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32 L -1.11111E-6 -0.34844 " pathEditMode="relative" rAng="0" ptsTypes="AA">
                                      <p:cBhvr>
                                        <p:cTn id="119" dur="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32 L -1.11111E-6 -0.34844 " pathEditMode="relative" rAng="0" ptsTypes="AA">
                                      <p:cBhvr>
                                        <p:cTn id="126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7 -0.35307 L -3.61111E-6 4.04624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93 -0.34959 L -4.16667E-6 -3.3526E-6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0" grpId="1" animBg="1"/>
      <p:bldP spid="50" grpId="0" animBg="1"/>
      <p:bldP spid="50" grpId="1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3EE609-D8E1-4C45-92DC-CA9AC57C8DDE}"/>
              </a:ext>
            </a:extLst>
          </p:cNvPr>
          <p:cNvSpPr/>
          <p:nvPr/>
        </p:nvSpPr>
        <p:spPr>
          <a:xfrm>
            <a:off x="0" y="0"/>
            <a:ext cx="12192000" cy="7124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96650" y="1993690"/>
            <a:ext cx="5726240" cy="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88530" y="2555820"/>
            <a:ext cx="12704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endParaRPr lang="en-US" sz="9600" b="1" spc="150" dirty="0">
              <a:ln w="11430"/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3520" y="2555820"/>
            <a:ext cx="12704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</a:t>
            </a:r>
            <a:endParaRPr lang="en-US" sz="96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4180" y="2568792"/>
            <a:ext cx="12704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>
                <a:ln w="11430"/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33400" y="2585800"/>
            <a:ext cx="12704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</a:t>
            </a:r>
            <a:endParaRPr lang="en-US" sz="9600" b="1" spc="150" dirty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7840" y="2585800"/>
            <a:ext cx="12704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>
                <a:ln w="11430"/>
                <a:solidFill>
                  <a:srgbClr val="008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23550" y="2628752"/>
            <a:ext cx="12704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err="1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ণা</a:t>
            </a:r>
            <a:endParaRPr lang="en-US" sz="9600" b="1" spc="150" dirty="0">
              <a:ln w="11430"/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3740" y="913151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graphics-flower-line-355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1830" y="5485151"/>
            <a:ext cx="3009900" cy="101917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56F390-C08C-48BB-91F6-280725E12F98}"/>
              </a:ext>
            </a:extLst>
          </p:cNvPr>
          <p:cNvSpPr/>
          <p:nvPr/>
        </p:nvSpPr>
        <p:spPr>
          <a:xfrm>
            <a:off x="0" y="0"/>
            <a:ext cx="12192000" cy="7124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26449" y="381001"/>
            <a:ext cx="23391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শিখণফল</a:t>
            </a:r>
            <a:r>
              <a:rPr lang="en-US" sz="48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pic>
        <p:nvPicPr>
          <p:cNvPr id="5" name="Picture 4" descr="pink-flowers-source_w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7830" y="4282191"/>
            <a:ext cx="1905000" cy="2302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4650" y="1802549"/>
            <a:ext cx="83963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–</a:t>
            </a:r>
          </a:p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 marL="658813" indent="-658813"/>
            <a:r>
              <a:rPr lang="en-US" sz="4400" dirty="0">
                <a:latin typeface="NikoshBAN" pitchFamily="2" charset="0"/>
                <a:cs typeface="NikoshBAN" pitchFamily="2" charset="0"/>
              </a:rPr>
              <a:t>০১.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35013" indent="-735013" algn="just"/>
            <a:r>
              <a:rPr lang="en-US" sz="4400" dirty="0">
                <a:latin typeface="NikoshBAN" pitchFamily="2" charset="0"/>
                <a:cs typeface="NikoshBAN" pitchFamily="2" charset="0"/>
              </a:rPr>
              <a:t>০২.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E669D0-8E72-4E01-BE56-71737D56D612}"/>
              </a:ext>
            </a:extLst>
          </p:cNvPr>
          <p:cNvSpPr/>
          <p:nvPr/>
        </p:nvSpPr>
        <p:spPr>
          <a:xfrm>
            <a:off x="0" y="0"/>
            <a:ext cx="12192000" cy="702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4970" y="680765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3160" y="2377191"/>
            <a:ext cx="6585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83570" y="1646940"/>
            <a:ext cx="3962400" cy="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4970" y="554676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Wingdings 2"/>
              </a:rPr>
              <a:t>       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6FB6BE-355A-492A-BB7D-954970DB7EBA}"/>
              </a:ext>
            </a:extLst>
          </p:cNvPr>
          <p:cNvSpPr/>
          <p:nvPr/>
        </p:nvSpPr>
        <p:spPr>
          <a:xfrm>
            <a:off x="0" y="-133350"/>
            <a:ext cx="12192000" cy="7219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8373" y="395349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অর্ধবাস্তব</a:t>
            </a:r>
            <a:r>
              <a:rPr lang="en-US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6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5400000">
            <a:off x="5265295" y="4267840"/>
            <a:ext cx="1661410" cy="1068050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06650" y="3962400"/>
            <a:ext cx="5778710" cy="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7F5B5-1BAF-40BA-963F-AD4D383A3469}"/>
              </a:ext>
            </a:extLst>
          </p:cNvPr>
          <p:cNvSpPr/>
          <p:nvPr/>
        </p:nvSpPr>
        <p:spPr>
          <a:xfrm>
            <a:off x="0" y="5996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3230380" y="5174360"/>
          <a:ext cx="6858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3217890" y="4182510"/>
          <a:ext cx="13716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2773180" y="3190660"/>
          <a:ext cx="24384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2133600" y="2198810"/>
          <a:ext cx="38100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676400" y="1149500"/>
          <a:ext cx="48768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676400" y="127124"/>
          <a:ext cx="48768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/>
        </p:nvSpPr>
        <p:spPr>
          <a:xfrm>
            <a:off x="5229070" y="700790"/>
            <a:ext cx="71578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24860" y="1691390"/>
            <a:ext cx="158396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 – 2 =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083570" y="2740700"/>
            <a:ext cx="150901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– 2 =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916180" y="3762530"/>
            <a:ext cx="182880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– 2 =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917430" y="4739390"/>
            <a:ext cx="182880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– 2 =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2" name="Picture 31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1691770" y="161210"/>
            <a:ext cx="662664" cy="561295"/>
          </a:xfrm>
          <a:prstGeom prst="rect">
            <a:avLst/>
          </a:prstGeom>
        </p:spPr>
      </p:pic>
      <p:pic>
        <p:nvPicPr>
          <p:cNvPr id="68" name="Picture 67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2313756" y="159960"/>
            <a:ext cx="662664" cy="561295"/>
          </a:xfrm>
          <a:prstGeom prst="rect">
            <a:avLst/>
          </a:prstGeom>
        </p:spPr>
      </p:pic>
      <p:pic>
        <p:nvPicPr>
          <p:cNvPr id="69" name="Picture 68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2905762" y="143720"/>
            <a:ext cx="662664" cy="561295"/>
          </a:xfrm>
          <a:prstGeom prst="rect">
            <a:avLst/>
          </a:prstGeom>
        </p:spPr>
      </p:pic>
      <p:pic>
        <p:nvPicPr>
          <p:cNvPr id="70" name="Picture 69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3542738" y="142470"/>
            <a:ext cx="662664" cy="561295"/>
          </a:xfrm>
          <a:prstGeom prst="rect">
            <a:avLst/>
          </a:prstGeom>
        </p:spPr>
      </p:pic>
      <p:pic>
        <p:nvPicPr>
          <p:cNvPr id="71" name="Picture 70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4175140" y="146927"/>
            <a:ext cx="662664" cy="561295"/>
          </a:xfrm>
          <a:prstGeom prst="rect">
            <a:avLst/>
          </a:prstGeom>
        </p:spPr>
      </p:pic>
      <p:pic>
        <p:nvPicPr>
          <p:cNvPr id="72" name="Picture 71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4783490" y="146927"/>
            <a:ext cx="662664" cy="561295"/>
          </a:xfrm>
          <a:prstGeom prst="rect">
            <a:avLst/>
          </a:prstGeom>
        </p:spPr>
      </p:pic>
      <p:pic>
        <p:nvPicPr>
          <p:cNvPr id="73" name="Picture 72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5363726" y="138720"/>
            <a:ext cx="662664" cy="561295"/>
          </a:xfrm>
          <a:prstGeom prst="rect">
            <a:avLst/>
          </a:prstGeom>
        </p:spPr>
      </p:pic>
      <p:pic>
        <p:nvPicPr>
          <p:cNvPr id="74" name="Picture 73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5922636" y="144970"/>
            <a:ext cx="662664" cy="561295"/>
          </a:xfrm>
          <a:prstGeom prst="rect">
            <a:avLst/>
          </a:prstGeom>
        </p:spPr>
      </p:pic>
      <p:pic>
        <p:nvPicPr>
          <p:cNvPr id="18" name="Picture 17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1689270" y="1183747"/>
            <a:ext cx="662664" cy="561295"/>
          </a:xfrm>
          <a:prstGeom prst="rect">
            <a:avLst/>
          </a:prstGeom>
        </p:spPr>
      </p:pic>
      <p:pic>
        <p:nvPicPr>
          <p:cNvPr id="19" name="Picture 18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2311256" y="1182497"/>
            <a:ext cx="662664" cy="561295"/>
          </a:xfrm>
          <a:prstGeom prst="rect">
            <a:avLst/>
          </a:prstGeom>
        </p:spPr>
      </p:pic>
      <p:pic>
        <p:nvPicPr>
          <p:cNvPr id="20" name="Picture 19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2903262" y="1166257"/>
            <a:ext cx="662664" cy="561295"/>
          </a:xfrm>
          <a:prstGeom prst="rect">
            <a:avLst/>
          </a:prstGeom>
        </p:spPr>
      </p:pic>
      <p:pic>
        <p:nvPicPr>
          <p:cNvPr id="21" name="Picture 20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3540238" y="1165007"/>
            <a:ext cx="662664" cy="561295"/>
          </a:xfrm>
          <a:prstGeom prst="rect">
            <a:avLst/>
          </a:prstGeom>
        </p:spPr>
      </p:pic>
      <p:pic>
        <p:nvPicPr>
          <p:cNvPr id="22" name="Picture 21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4172640" y="1169464"/>
            <a:ext cx="662664" cy="561295"/>
          </a:xfrm>
          <a:prstGeom prst="rect">
            <a:avLst/>
          </a:prstGeom>
        </p:spPr>
      </p:pic>
      <p:pic>
        <p:nvPicPr>
          <p:cNvPr id="23" name="Picture 22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4780990" y="1169464"/>
            <a:ext cx="662664" cy="561295"/>
          </a:xfrm>
          <a:prstGeom prst="rect">
            <a:avLst/>
          </a:prstGeom>
        </p:spPr>
      </p:pic>
      <p:pic>
        <p:nvPicPr>
          <p:cNvPr id="24" name="Picture 23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5361226" y="1161257"/>
            <a:ext cx="662664" cy="561295"/>
          </a:xfrm>
          <a:prstGeom prst="rect">
            <a:avLst/>
          </a:prstGeom>
        </p:spPr>
      </p:pic>
      <p:pic>
        <p:nvPicPr>
          <p:cNvPr id="25" name="Picture 24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5920136" y="1167507"/>
            <a:ext cx="662664" cy="561295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818620" y="1159240"/>
          <a:ext cx="124918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" name="Picture 29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7840126" y="1181790"/>
            <a:ext cx="662664" cy="56129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386340" y="1219200"/>
            <a:ext cx="1219200" cy="4734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5" name="Picture 34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2191440" y="2223610"/>
            <a:ext cx="662664" cy="561295"/>
          </a:xfrm>
          <a:prstGeom prst="rect">
            <a:avLst/>
          </a:prstGeom>
        </p:spPr>
      </p:pic>
      <p:pic>
        <p:nvPicPr>
          <p:cNvPr id="36" name="Picture 35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2828416" y="2222360"/>
            <a:ext cx="662664" cy="561295"/>
          </a:xfrm>
          <a:prstGeom prst="rect">
            <a:avLst/>
          </a:prstGeom>
        </p:spPr>
      </p:pic>
      <p:pic>
        <p:nvPicPr>
          <p:cNvPr id="37" name="Picture 36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3460818" y="2226817"/>
            <a:ext cx="662664" cy="561295"/>
          </a:xfrm>
          <a:prstGeom prst="rect">
            <a:avLst/>
          </a:prstGeom>
        </p:spPr>
      </p:pic>
      <p:pic>
        <p:nvPicPr>
          <p:cNvPr id="38" name="Picture 37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4069168" y="2226817"/>
            <a:ext cx="662664" cy="561295"/>
          </a:xfrm>
          <a:prstGeom prst="rect">
            <a:avLst/>
          </a:prstGeom>
        </p:spPr>
      </p:pic>
      <p:pic>
        <p:nvPicPr>
          <p:cNvPr id="39" name="Picture 38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4649404" y="2218610"/>
            <a:ext cx="662664" cy="561295"/>
          </a:xfrm>
          <a:prstGeom prst="rect">
            <a:avLst/>
          </a:prstGeom>
        </p:spPr>
      </p:pic>
      <p:pic>
        <p:nvPicPr>
          <p:cNvPr id="40" name="Picture 39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5208314" y="2224860"/>
            <a:ext cx="662664" cy="561295"/>
          </a:xfrm>
          <a:prstGeom prst="rect">
            <a:avLst/>
          </a:prstGeom>
        </p:spPr>
      </p:pic>
      <p:pic>
        <p:nvPicPr>
          <p:cNvPr id="41" name="Picture 40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2771060" y="3209917"/>
            <a:ext cx="662664" cy="561295"/>
          </a:xfrm>
          <a:prstGeom prst="rect">
            <a:avLst/>
          </a:prstGeom>
        </p:spPr>
      </p:pic>
      <p:pic>
        <p:nvPicPr>
          <p:cNvPr id="42" name="Picture 41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3379410" y="3209917"/>
            <a:ext cx="662664" cy="561295"/>
          </a:xfrm>
          <a:prstGeom prst="rect">
            <a:avLst/>
          </a:prstGeom>
        </p:spPr>
      </p:pic>
      <p:pic>
        <p:nvPicPr>
          <p:cNvPr id="43" name="Picture 42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3959646" y="3201710"/>
            <a:ext cx="662664" cy="561295"/>
          </a:xfrm>
          <a:prstGeom prst="rect">
            <a:avLst/>
          </a:prstGeom>
        </p:spPr>
      </p:pic>
      <p:pic>
        <p:nvPicPr>
          <p:cNvPr id="44" name="Picture 43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4518556" y="3207960"/>
            <a:ext cx="662664" cy="561295"/>
          </a:xfrm>
          <a:prstGeom prst="rect">
            <a:avLst/>
          </a:prstGeom>
        </p:spPr>
      </p:pic>
      <p:pic>
        <p:nvPicPr>
          <p:cNvPr id="45" name="Picture 44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3294470" y="4194267"/>
            <a:ext cx="662664" cy="561295"/>
          </a:xfrm>
          <a:prstGeom prst="rect">
            <a:avLst/>
          </a:prstGeom>
        </p:spPr>
      </p:pic>
      <p:pic>
        <p:nvPicPr>
          <p:cNvPr id="46" name="Picture 45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3853380" y="4200517"/>
            <a:ext cx="662664" cy="561295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>
          <a:xfrm>
            <a:off x="3350300" y="73202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8402256" y="1196780"/>
            <a:ext cx="662664" cy="561295"/>
          </a:xfrm>
          <a:prstGeom prst="rect">
            <a:avLst/>
          </a:prstGeom>
        </p:spPr>
      </p:pic>
      <p:cxnSp>
        <p:nvCxnSpPr>
          <p:cNvPr id="90" name="Straight Arrow Connector 89"/>
          <p:cNvCxnSpPr/>
          <p:nvPr/>
        </p:nvCxnSpPr>
        <p:spPr>
          <a:xfrm>
            <a:off x="3352800" y="173536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7856204" y="2195517"/>
          <a:ext cx="124918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" name="Picture 91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7877710" y="2218067"/>
            <a:ext cx="662664" cy="561295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9423924" y="2255477"/>
            <a:ext cx="1219200" cy="4734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4" name="Picture 93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8439840" y="2233057"/>
            <a:ext cx="662664" cy="561295"/>
          </a:xfrm>
          <a:prstGeom prst="rect">
            <a:avLst/>
          </a:prstGeom>
        </p:spPr>
      </p:pic>
      <p:cxnSp>
        <p:nvCxnSpPr>
          <p:cNvPr id="96" name="Straight Connector 95"/>
          <p:cNvCxnSpPr/>
          <p:nvPr/>
        </p:nvCxnSpPr>
        <p:spPr>
          <a:xfrm>
            <a:off x="5761220" y="500172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352800" y="278592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7871194" y="3188617"/>
          <a:ext cx="124918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0" name="Picture 99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7892700" y="3211167"/>
            <a:ext cx="662664" cy="561295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9438914" y="3248577"/>
            <a:ext cx="1219200" cy="4734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" name="Picture 101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8454830" y="3226157"/>
            <a:ext cx="662664" cy="561295"/>
          </a:xfrm>
          <a:prstGeom prst="rect">
            <a:avLst/>
          </a:prstGeom>
        </p:spPr>
      </p:pic>
      <p:cxnSp>
        <p:nvCxnSpPr>
          <p:cNvPr id="104" name="Straight Arrow Connector 103"/>
          <p:cNvCxnSpPr/>
          <p:nvPr/>
        </p:nvCxnSpPr>
        <p:spPr>
          <a:xfrm>
            <a:off x="3352800" y="377902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7873694" y="4195457"/>
          <a:ext cx="124918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6" name="Picture 105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7895200" y="4218007"/>
            <a:ext cx="662664" cy="561295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9441414" y="4255417"/>
            <a:ext cx="1219200" cy="4734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8" name="Picture 107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8457330" y="4232997"/>
            <a:ext cx="662664" cy="561295"/>
          </a:xfrm>
          <a:prstGeom prst="rect">
            <a:avLst/>
          </a:prstGeom>
        </p:spPr>
      </p:pic>
      <p:cxnSp>
        <p:nvCxnSpPr>
          <p:cNvPr id="110" name="Straight Arrow Connector 109"/>
          <p:cNvCxnSpPr/>
          <p:nvPr/>
        </p:nvCxnSpPr>
        <p:spPr>
          <a:xfrm>
            <a:off x="3352800" y="478461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Table 110"/>
          <p:cNvGraphicFramePr>
            <a:graphicFrameLocks noGrp="1"/>
          </p:cNvGraphicFramePr>
          <p:nvPr/>
        </p:nvGraphicFramePr>
        <p:xfrm>
          <a:off x="9537490" y="5184807"/>
          <a:ext cx="10443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2" name="Picture 111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9517776" y="5207357"/>
            <a:ext cx="662664" cy="561295"/>
          </a:xfrm>
          <a:prstGeom prst="rect">
            <a:avLst/>
          </a:prstGeom>
        </p:spPr>
      </p:pic>
      <p:pic>
        <p:nvPicPr>
          <p:cNvPr id="114" name="Picture 113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10034936" y="5222347"/>
            <a:ext cx="662664" cy="561295"/>
          </a:xfrm>
          <a:prstGeom prst="rect">
            <a:avLst/>
          </a:prstGeom>
        </p:spPr>
      </p:pic>
      <p:graphicFrame>
        <p:nvGraphicFramePr>
          <p:cNvPr id="127" name="Table 126"/>
          <p:cNvGraphicFramePr>
            <a:graphicFrameLocks noGrp="1"/>
          </p:cNvGraphicFramePr>
          <p:nvPr/>
        </p:nvGraphicFramePr>
        <p:xfrm>
          <a:off x="8380854" y="5184100"/>
          <a:ext cx="10443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8" name="Picture 127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8361140" y="5206650"/>
            <a:ext cx="662664" cy="561295"/>
          </a:xfrm>
          <a:prstGeom prst="rect">
            <a:avLst/>
          </a:prstGeom>
        </p:spPr>
      </p:pic>
      <p:pic>
        <p:nvPicPr>
          <p:cNvPr id="129" name="Picture 128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8878300" y="5221640"/>
            <a:ext cx="662664" cy="561295"/>
          </a:xfrm>
          <a:prstGeom prst="rect">
            <a:avLst/>
          </a:prstGeom>
        </p:spPr>
      </p:pic>
      <p:graphicFrame>
        <p:nvGraphicFramePr>
          <p:cNvPr id="130" name="Table 129"/>
          <p:cNvGraphicFramePr>
            <a:graphicFrameLocks noGrp="1"/>
          </p:cNvGraphicFramePr>
          <p:nvPr/>
        </p:nvGraphicFramePr>
        <p:xfrm>
          <a:off x="7239000" y="5187307"/>
          <a:ext cx="10443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1" name="Picture 130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7219286" y="5209857"/>
            <a:ext cx="662664" cy="561295"/>
          </a:xfrm>
          <a:prstGeom prst="rect">
            <a:avLst/>
          </a:prstGeom>
        </p:spPr>
      </p:pic>
      <p:pic>
        <p:nvPicPr>
          <p:cNvPr id="132" name="Picture 131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7736446" y="5224847"/>
            <a:ext cx="662664" cy="561295"/>
          </a:xfrm>
          <a:prstGeom prst="rect">
            <a:avLst/>
          </a:prstGeom>
        </p:spPr>
      </p:pic>
      <p:graphicFrame>
        <p:nvGraphicFramePr>
          <p:cNvPr id="133" name="Table 132"/>
          <p:cNvGraphicFramePr>
            <a:graphicFrameLocks noGrp="1"/>
          </p:cNvGraphicFramePr>
          <p:nvPr/>
        </p:nvGraphicFramePr>
        <p:xfrm>
          <a:off x="6082364" y="5186600"/>
          <a:ext cx="10443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4" name="Picture 133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6062650" y="5209150"/>
            <a:ext cx="662664" cy="561295"/>
          </a:xfrm>
          <a:prstGeom prst="rect">
            <a:avLst/>
          </a:prstGeom>
        </p:spPr>
      </p:pic>
      <p:pic>
        <p:nvPicPr>
          <p:cNvPr id="135" name="Picture 134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606287">
            <a:off x="6579810" y="5224140"/>
            <a:ext cx="662664" cy="561295"/>
          </a:xfrm>
          <a:prstGeom prst="rect">
            <a:avLst/>
          </a:prstGeom>
        </p:spPr>
      </p:pic>
      <p:sp>
        <p:nvSpPr>
          <p:cNvPr id="138" name="Rectangle 137"/>
          <p:cNvSpPr/>
          <p:nvPr/>
        </p:nvSpPr>
        <p:spPr>
          <a:xfrm>
            <a:off x="1567720" y="5881140"/>
            <a:ext cx="4495800" cy="4734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846880" y="6324600"/>
            <a:ext cx="1981200" cy="4734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= 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7783640" y="5899880"/>
            <a:ext cx="1981200" cy="4734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 =৮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Frame 7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259050" y="1706380"/>
            <a:ext cx="68580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61550" y="2744450"/>
            <a:ext cx="68580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212830" y="3778770"/>
            <a:ext cx="68580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212830" y="4709410"/>
            <a:ext cx="685800" cy="47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02312E-6 L -0.21858 2.02312E-6 " pathEditMode="relative" rAng="0" ptsTypes="AA">
                                      <p:cBhvr>
                                        <p:cTn id="123" dur="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9827E-6 L -0.33837 1.09827E-6 " pathEditMode="relative" rAng="0" ptsTypes="AA">
                                      <p:cBhvr>
                                        <p:cTn id="131" dur="5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50289E-6 L -0.28941 1.50289E-6 " pathEditMode="relative" rAng="0" ptsTypes="AA">
                                      <p:cBhvr>
                                        <p:cTn id="215" dur="5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35838E-7 L -0.41753 -6.35838E-7 " pathEditMode="relative" rAng="0" ptsTypes="AA">
                                      <p:cBhvr>
                                        <p:cTn id="223" dur="500" spd="-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93642E-7 L -0.37431 6.93642E-7 " pathEditMode="relative" rAng="0" ptsTypes="AA">
                                      <p:cBhvr>
                                        <p:cTn id="295" dur="500" spd="-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23 L -0.4941 -0.00023 " pathEditMode="relative" rAng="0" ptsTypes="AA">
                                      <p:cBhvr>
                                        <p:cTn id="303" dur="500" spd="-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"/>
                            </p:stCondLst>
                            <p:childTnLst>
                              <p:par>
                                <p:cTn id="3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5607E-7 L -0.44132 -1.15607E-7 " pathEditMode="relative" rAng="0" ptsTypes="AA">
                                      <p:cBhvr>
                                        <p:cTn id="363" dur="500" spd="-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139 L -0.56944 -0.00185 " pathEditMode="relative" rAng="0" ptsTypes="AA">
                                      <p:cBhvr>
                                        <p:cTn id="371" dur="5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 tmFilter="0,0; .5, 1; 1, 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 tmFilter="0,0; .5, 1; 1, 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86" grpId="0"/>
      <p:bldP spid="97" grpId="0"/>
      <p:bldP spid="103" grpId="0"/>
      <p:bldP spid="109" grpId="0"/>
      <p:bldP spid="34" grpId="0" animBg="1"/>
      <p:bldP spid="93" grpId="0" animBg="1"/>
      <p:bldP spid="101" grpId="0" animBg="1"/>
      <p:bldP spid="107" grpId="0" animBg="1"/>
      <p:bldP spid="138" grpId="0" animBg="1"/>
      <p:bldP spid="139" grpId="0" animBg="1"/>
      <p:bldP spid="140" grpId="0" animBg="1"/>
      <p:bldP spid="80" grpId="0"/>
      <p:bldP spid="81" grpId="0"/>
      <p:bldP spid="82" grpId="0"/>
      <p:bldP spid="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374</Words>
  <Application>Microsoft Office PowerPoint</Application>
  <PresentationFormat>Widescreen</PresentationFormat>
  <Paragraphs>154</Paragraphs>
  <Slides>22</Slides>
  <Notes>4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Cooper Black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2020-10-23T13:03:03Z</dcterms:created>
  <dcterms:modified xsi:type="dcterms:W3CDTF">2020-10-30T13:30:57Z</dcterms:modified>
</cp:coreProperties>
</file>