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9" r:id="rId4"/>
    <p:sldId id="287" r:id="rId5"/>
    <p:sldId id="301" r:id="rId6"/>
    <p:sldId id="309" r:id="rId7"/>
    <p:sldId id="308" r:id="rId8"/>
    <p:sldId id="310" r:id="rId9"/>
    <p:sldId id="313" r:id="rId10"/>
    <p:sldId id="292" r:id="rId11"/>
    <p:sldId id="306" r:id="rId12"/>
    <p:sldId id="311" r:id="rId13"/>
    <p:sldId id="307" r:id="rId14"/>
    <p:sldId id="314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841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600200"/>
            <a:ext cx="449580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মানসুরা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বাড়ীয়া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410180e5433e37154b9b142776032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6482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পয়ঃনিষ্কাশন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গৃহস্থলির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reasion water 2 pullu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82582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প্রভাবঃ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শৃঙ্খলে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ব্যাঘাত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ডায়রিয়ার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বাহিত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চর্ম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effect water2 pollu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ffect water3 pollu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2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143000"/>
            <a:ext cx="4495800" cy="571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2283220710312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6482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135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b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Vivaldi" pitchFamily="66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5000"/>
            <a:ext cx="9144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 ২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nvironment pollution ai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3012"/>
            <a:ext cx="9144000" cy="4471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51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568950" cy="541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unnamed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360045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3" grpId="1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6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60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মিশলে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বায়ূ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ধূলিকণা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দুর্গন্ধ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কলকারখানর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ওময়লা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পোড়ানোর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ধোঁয়ার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মাধ্যমেও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মলমূত্র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ত্যাগের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দূর্গন্ধ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219"/>
            <a:ext cx="9144000" cy="12392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4800" dirty="0"/>
          </a:p>
        </p:txBody>
      </p:sp>
      <p:pic>
        <p:nvPicPr>
          <p:cNvPr id="4" name="Content Placeholder 3" descr="reasion air pullu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প্রভাবঃ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পাছ্ছে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রোগসহ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219"/>
            <a:ext cx="9144000" cy="12392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4800" dirty="0"/>
          </a:p>
        </p:txBody>
      </p:sp>
      <p:pic>
        <p:nvPicPr>
          <p:cNvPr id="4" name="Content Placeholder 3" descr="effect air pollu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495800" cy="5715000"/>
          </a:xfrm>
        </p:spPr>
      </p:pic>
      <p:pic>
        <p:nvPicPr>
          <p:cNvPr id="5" name="Picture 4" descr="effect air2 pollu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143000"/>
            <a:ext cx="44196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219"/>
            <a:ext cx="9144000" cy="12392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4800" dirty="0"/>
          </a:p>
        </p:txBody>
      </p:sp>
      <p:pic>
        <p:nvPicPr>
          <p:cNvPr id="6" name="Picture 5" descr="effect air3 pollu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208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সাধারণ বিজ্ঞান, পঞ্চম শ্রেণি, দ্বিতীয় অধ্যায়,  পরিবেশ দূষণ।</vt:lpstr>
      <vt:lpstr>শিখন ফল</vt:lpstr>
      <vt:lpstr>Slide 4</vt:lpstr>
      <vt:lpstr>Slide 5</vt:lpstr>
      <vt:lpstr> বায়ু দূষণের কারণ </vt:lpstr>
      <vt:lpstr>Slide 7</vt:lpstr>
      <vt:lpstr> বায়ু দূষণের প্রভাব </vt:lpstr>
      <vt:lpstr> বায়ু দূষণের প্রভাব </vt:lpstr>
      <vt:lpstr>পানি দূষণ</vt:lpstr>
      <vt:lpstr>পানি দূষণের কারণ</vt:lpstr>
      <vt:lpstr>পানি দূষণ</vt:lpstr>
      <vt:lpstr>পানি দূষণের প্রভাব</vt:lpstr>
      <vt:lpstr>পানি দূষণের প্রভাব</vt:lpstr>
      <vt:lpstr>বাড়ির কাজ</vt:lpstr>
      <vt:lpstr>আজকে তাহলে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538</cp:revision>
  <dcterms:created xsi:type="dcterms:W3CDTF">2006-08-16T00:00:00Z</dcterms:created>
  <dcterms:modified xsi:type="dcterms:W3CDTF">2020-11-24T09:49:23Z</dcterms:modified>
</cp:coreProperties>
</file>