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77" r:id="rId5"/>
    <p:sldId id="262" r:id="rId6"/>
    <p:sldId id="279" r:id="rId7"/>
    <p:sldId id="263" r:id="rId8"/>
    <p:sldId id="269" r:id="rId9"/>
    <p:sldId id="264" r:id="rId10"/>
    <p:sldId id="270" r:id="rId11"/>
    <p:sldId id="266" r:id="rId12"/>
    <p:sldId id="267" r:id="rId13"/>
    <p:sldId id="268" r:id="rId14"/>
    <p:sldId id="272" r:id="rId15"/>
    <p:sldId id="273" r:id="rId16"/>
    <p:sldId id="274" r:id="rId17"/>
    <p:sldId id="278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0" y="6117288"/>
            <a:ext cx="27432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Birth Month Flowers | HGTV">
            <a:extLst>
              <a:ext uri="{FF2B5EF4-FFF2-40B4-BE49-F238E27FC236}">
                <a16:creationId xmlns:a16="http://schemas.microsoft.com/office/drawing/2014/main" id="{C50D844A-C075-49B4-89B9-7F4A2B59F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52400"/>
            <a:ext cx="8382000" cy="59977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5410200"/>
            <a:ext cx="403860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তবলা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 descr="Tales of Musical Instruments: তবলা">
            <a:extLst>
              <a:ext uri="{FF2B5EF4-FFF2-40B4-BE49-F238E27FC236}">
                <a16:creationId xmlns:a16="http://schemas.microsoft.com/office/drawing/2014/main" id="{9EB66640-ADDA-48F6-91D6-C97EEE9A8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305800" cy="4648200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7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5638800"/>
            <a:ext cx="42672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নাগরদোলা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218" name="Picture 2" descr="নাগরদোলা | 518968 | কালের কণ্ঠ | kalerkantho">
            <a:extLst>
              <a:ext uri="{FF2B5EF4-FFF2-40B4-BE49-F238E27FC236}">
                <a16:creationId xmlns:a16="http://schemas.microsoft.com/office/drawing/2014/main" id="{1CE08F75-7267-4CC1-9CD2-85E273824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38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নাগরদোলা - গ্রাম বাংলার ছবি | Facebook">
            <a:extLst>
              <a:ext uri="{FF2B5EF4-FFF2-40B4-BE49-F238E27FC236}">
                <a16:creationId xmlns:a16="http://schemas.microsoft.com/office/drawing/2014/main" id="{5BD10A87-7D0B-42E9-89DD-785904BC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554" y="381000"/>
            <a:ext cx="4343399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7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38600" y="6029980"/>
            <a:ext cx="25146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শিশুপার্ক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42" name="Picture 2" descr="শিশুপার্ক চলে ৩৭ বছরের পুরনো খেলনায় | রাজধানী | The Daily Ittefaq">
            <a:extLst>
              <a:ext uri="{FF2B5EF4-FFF2-40B4-BE49-F238E27FC236}">
                <a16:creationId xmlns:a16="http://schemas.microsoft.com/office/drawing/2014/main" id="{084804B8-642E-467A-B4F9-20E41F9F6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3820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0">
        <p15:prstTrans prst="curtains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F5912F7-703A-4FF7-B4E0-1F29EFAA4BD1}"/>
              </a:ext>
            </a:extLst>
          </p:cNvPr>
          <p:cNvSpPr/>
          <p:nvPr/>
        </p:nvSpPr>
        <p:spPr>
          <a:xfrm>
            <a:off x="3066757" y="4648200"/>
            <a:ext cx="2114416" cy="1784599"/>
          </a:xfrm>
          <a:custGeom>
            <a:avLst/>
            <a:gdLst>
              <a:gd name="connsiteX0" fmla="*/ 0 w 1365600"/>
              <a:gd name="connsiteY0" fmla="*/ 590702 h 1181404"/>
              <a:gd name="connsiteX1" fmla="*/ 682800 w 1365600"/>
              <a:gd name="connsiteY1" fmla="*/ 0 h 1181404"/>
              <a:gd name="connsiteX2" fmla="*/ 1365600 w 1365600"/>
              <a:gd name="connsiteY2" fmla="*/ 590702 h 1181404"/>
              <a:gd name="connsiteX3" fmla="*/ 682800 w 1365600"/>
              <a:gd name="connsiteY3" fmla="*/ 1181404 h 1181404"/>
              <a:gd name="connsiteX4" fmla="*/ 0 w 1365600"/>
              <a:gd name="connsiteY4" fmla="*/ 590702 h 118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600" h="1181404">
                <a:moveTo>
                  <a:pt x="0" y="590702"/>
                </a:moveTo>
                <a:cubicBezTo>
                  <a:pt x="0" y="264466"/>
                  <a:pt x="305700" y="0"/>
                  <a:pt x="682800" y="0"/>
                </a:cubicBezTo>
                <a:cubicBezTo>
                  <a:pt x="1059900" y="0"/>
                  <a:pt x="1365600" y="264466"/>
                  <a:pt x="1365600" y="590702"/>
                </a:cubicBezTo>
                <a:cubicBezTo>
                  <a:pt x="1365600" y="916938"/>
                  <a:pt x="1059900" y="1181404"/>
                  <a:pt x="682800" y="1181404"/>
                </a:cubicBezTo>
                <a:cubicBezTo>
                  <a:pt x="305700" y="1181404"/>
                  <a:pt x="0" y="916938"/>
                  <a:pt x="0" y="590702"/>
                </a:cubicBez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547" tIns="208573" rIns="235547" bIns="208573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BD" sz="2800" b="0" kern="1200" cap="none" spc="0" dirty="0">
                <a:ln w="0"/>
                <a:blipFill>
                  <a:blip r:embed="rId2"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তবলা  </a:t>
            </a:r>
            <a:endParaRPr lang="en-US" sz="2800" b="0" kern="1200" cap="none" spc="0" dirty="0">
              <a:ln w="0"/>
              <a:blipFill>
                <a:blip r:embed="rId2"/>
                <a:tile tx="0" ty="0" sx="100000" sy="100000" flip="none" algn="tl"/>
              </a:blip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3C8E8F2-33AC-4C27-BD1E-4195CB9F0E82}"/>
              </a:ext>
            </a:extLst>
          </p:cNvPr>
          <p:cNvSpPr/>
          <p:nvPr/>
        </p:nvSpPr>
        <p:spPr>
          <a:xfrm>
            <a:off x="676318" y="4191000"/>
            <a:ext cx="2114416" cy="1784599"/>
          </a:xfrm>
          <a:custGeom>
            <a:avLst/>
            <a:gdLst>
              <a:gd name="connsiteX0" fmla="*/ 0 w 1365600"/>
              <a:gd name="connsiteY0" fmla="*/ 590702 h 1181404"/>
              <a:gd name="connsiteX1" fmla="*/ 682800 w 1365600"/>
              <a:gd name="connsiteY1" fmla="*/ 0 h 1181404"/>
              <a:gd name="connsiteX2" fmla="*/ 1365600 w 1365600"/>
              <a:gd name="connsiteY2" fmla="*/ 590702 h 1181404"/>
              <a:gd name="connsiteX3" fmla="*/ 682800 w 1365600"/>
              <a:gd name="connsiteY3" fmla="*/ 1181404 h 1181404"/>
              <a:gd name="connsiteX4" fmla="*/ 0 w 1365600"/>
              <a:gd name="connsiteY4" fmla="*/ 590702 h 118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600" h="1181404">
                <a:moveTo>
                  <a:pt x="0" y="590702"/>
                </a:moveTo>
                <a:cubicBezTo>
                  <a:pt x="0" y="264466"/>
                  <a:pt x="305700" y="0"/>
                  <a:pt x="682800" y="0"/>
                </a:cubicBezTo>
                <a:cubicBezTo>
                  <a:pt x="1059900" y="0"/>
                  <a:pt x="1365600" y="264466"/>
                  <a:pt x="1365600" y="590702"/>
                </a:cubicBezTo>
                <a:cubicBezTo>
                  <a:pt x="1365600" y="916938"/>
                  <a:pt x="1059900" y="1181404"/>
                  <a:pt x="682800" y="1181404"/>
                </a:cubicBezTo>
                <a:cubicBezTo>
                  <a:pt x="305700" y="1181404"/>
                  <a:pt x="0" y="916938"/>
                  <a:pt x="0" y="590702"/>
                </a:cubicBez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547" tIns="208573" rIns="235547" bIns="208573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BD" sz="2800" dirty="0">
                <a:ln w="0"/>
                <a:blipFill>
                  <a:blip r:embed="rId2"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সিনেমা </a:t>
            </a:r>
            <a:endParaRPr lang="en-US" sz="2800" b="0" kern="1200" cap="none" spc="0" dirty="0">
              <a:ln w="0"/>
              <a:blipFill>
                <a:blip r:embed="rId2"/>
                <a:tile tx="0" ty="0" sx="100000" sy="100000" flip="none" algn="tl"/>
              </a:blip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7C6BB07-7CE2-4ADC-A590-DB703850BEA2}"/>
              </a:ext>
            </a:extLst>
          </p:cNvPr>
          <p:cNvSpPr/>
          <p:nvPr/>
        </p:nvSpPr>
        <p:spPr>
          <a:xfrm>
            <a:off x="574210" y="2080697"/>
            <a:ext cx="2114416" cy="1784599"/>
          </a:xfrm>
          <a:custGeom>
            <a:avLst/>
            <a:gdLst>
              <a:gd name="connsiteX0" fmla="*/ 0 w 1365600"/>
              <a:gd name="connsiteY0" fmla="*/ 590702 h 1181404"/>
              <a:gd name="connsiteX1" fmla="*/ 682800 w 1365600"/>
              <a:gd name="connsiteY1" fmla="*/ 0 h 1181404"/>
              <a:gd name="connsiteX2" fmla="*/ 1365600 w 1365600"/>
              <a:gd name="connsiteY2" fmla="*/ 590702 h 1181404"/>
              <a:gd name="connsiteX3" fmla="*/ 682800 w 1365600"/>
              <a:gd name="connsiteY3" fmla="*/ 1181404 h 1181404"/>
              <a:gd name="connsiteX4" fmla="*/ 0 w 1365600"/>
              <a:gd name="connsiteY4" fmla="*/ 590702 h 118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600" h="1181404">
                <a:moveTo>
                  <a:pt x="0" y="590702"/>
                </a:moveTo>
                <a:cubicBezTo>
                  <a:pt x="0" y="264466"/>
                  <a:pt x="305700" y="0"/>
                  <a:pt x="682800" y="0"/>
                </a:cubicBezTo>
                <a:cubicBezTo>
                  <a:pt x="1059900" y="0"/>
                  <a:pt x="1365600" y="264466"/>
                  <a:pt x="1365600" y="590702"/>
                </a:cubicBezTo>
                <a:cubicBezTo>
                  <a:pt x="1365600" y="916938"/>
                  <a:pt x="1059900" y="1181404"/>
                  <a:pt x="682800" y="1181404"/>
                </a:cubicBezTo>
                <a:cubicBezTo>
                  <a:pt x="305700" y="1181404"/>
                  <a:pt x="0" y="916938"/>
                  <a:pt x="0" y="590702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547" tIns="208573" rIns="235547" bIns="208573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BD" sz="2800" dirty="0">
                <a:ln w="0"/>
                <a:blipFill>
                  <a:blip r:embed="rId2"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নাগরদোলা </a:t>
            </a:r>
            <a:endParaRPr lang="en-US" sz="2800" b="0" kern="1200" cap="none" spc="0" dirty="0">
              <a:ln w="0"/>
              <a:blipFill>
                <a:blip r:embed="rId2"/>
                <a:tile tx="0" ty="0" sx="100000" sy="100000" flip="none" algn="tl"/>
              </a:blip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FD0E2E5-53F9-4CCD-B29B-FAFB314ED581}"/>
              </a:ext>
            </a:extLst>
          </p:cNvPr>
          <p:cNvSpPr/>
          <p:nvPr/>
        </p:nvSpPr>
        <p:spPr>
          <a:xfrm>
            <a:off x="1631418" y="215651"/>
            <a:ext cx="2114416" cy="1784599"/>
          </a:xfrm>
          <a:custGeom>
            <a:avLst/>
            <a:gdLst>
              <a:gd name="connsiteX0" fmla="*/ 0 w 1365600"/>
              <a:gd name="connsiteY0" fmla="*/ 590702 h 1181404"/>
              <a:gd name="connsiteX1" fmla="*/ 682800 w 1365600"/>
              <a:gd name="connsiteY1" fmla="*/ 0 h 1181404"/>
              <a:gd name="connsiteX2" fmla="*/ 1365600 w 1365600"/>
              <a:gd name="connsiteY2" fmla="*/ 590702 h 1181404"/>
              <a:gd name="connsiteX3" fmla="*/ 682800 w 1365600"/>
              <a:gd name="connsiteY3" fmla="*/ 1181404 h 1181404"/>
              <a:gd name="connsiteX4" fmla="*/ 0 w 1365600"/>
              <a:gd name="connsiteY4" fmla="*/ 590702 h 118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600" h="1181404">
                <a:moveTo>
                  <a:pt x="0" y="590702"/>
                </a:moveTo>
                <a:cubicBezTo>
                  <a:pt x="0" y="264466"/>
                  <a:pt x="305700" y="0"/>
                  <a:pt x="682800" y="0"/>
                </a:cubicBezTo>
                <a:cubicBezTo>
                  <a:pt x="1059900" y="0"/>
                  <a:pt x="1365600" y="264466"/>
                  <a:pt x="1365600" y="590702"/>
                </a:cubicBezTo>
                <a:cubicBezTo>
                  <a:pt x="1365600" y="916938"/>
                  <a:pt x="1059900" y="1181404"/>
                  <a:pt x="682800" y="1181404"/>
                </a:cubicBezTo>
                <a:cubicBezTo>
                  <a:pt x="305700" y="1181404"/>
                  <a:pt x="0" y="916938"/>
                  <a:pt x="0" y="59070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547" tIns="208573" rIns="235547" bIns="208573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BD" sz="2800" b="0" kern="1200" cap="none" spc="0" dirty="0">
                <a:ln w="0"/>
                <a:blipFill>
                  <a:blip r:embed="rId2"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শিশুপার্ক  </a:t>
            </a:r>
            <a:endParaRPr lang="en-US" sz="2800" b="0" kern="1200" cap="none" spc="0" dirty="0">
              <a:ln w="0"/>
              <a:blipFill>
                <a:blip r:embed="rId2"/>
                <a:tile tx="0" ty="0" sx="100000" sy="100000" flip="none" algn="tl"/>
              </a:blip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B99374-3CA7-458D-80DD-7C5996298C2B}"/>
              </a:ext>
            </a:extLst>
          </p:cNvPr>
          <p:cNvSpPr/>
          <p:nvPr/>
        </p:nvSpPr>
        <p:spPr>
          <a:xfrm>
            <a:off x="5978990" y="4032495"/>
            <a:ext cx="2114416" cy="1784599"/>
          </a:xfrm>
          <a:custGeom>
            <a:avLst/>
            <a:gdLst>
              <a:gd name="connsiteX0" fmla="*/ 0 w 1365600"/>
              <a:gd name="connsiteY0" fmla="*/ 590702 h 1181404"/>
              <a:gd name="connsiteX1" fmla="*/ 682800 w 1365600"/>
              <a:gd name="connsiteY1" fmla="*/ 0 h 1181404"/>
              <a:gd name="connsiteX2" fmla="*/ 1365600 w 1365600"/>
              <a:gd name="connsiteY2" fmla="*/ 590702 h 1181404"/>
              <a:gd name="connsiteX3" fmla="*/ 682800 w 1365600"/>
              <a:gd name="connsiteY3" fmla="*/ 1181404 h 1181404"/>
              <a:gd name="connsiteX4" fmla="*/ 0 w 1365600"/>
              <a:gd name="connsiteY4" fmla="*/ 590702 h 118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600" h="1181404">
                <a:moveTo>
                  <a:pt x="0" y="590702"/>
                </a:moveTo>
                <a:cubicBezTo>
                  <a:pt x="0" y="264466"/>
                  <a:pt x="305700" y="0"/>
                  <a:pt x="682800" y="0"/>
                </a:cubicBezTo>
                <a:cubicBezTo>
                  <a:pt x="1059900" y="0"/>
                  <a:pt x="1365600" y="264466"/>
                  <a:pt x="1365600" y="590702"/>
                </a:cubicBezTo>
                <a:cubicBezTo>
                  <a:pt x="1365600" y="916938"/>
                  <a:pt x="1059900" y="1181404"/>
                  <a:pt x="682800" y="1181404"/>
                </a:cubicBezTo>
                <a:cubicBezTo>
                  <a:pt x="305700" y="1181404"/>
                  <a:pt x="0" y="916938"/>
                  <a:pt x="0" y="590702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547" tIns="208573" rIns="235547" bIns="208573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BD" sz="2800" dirty="0">
                <a:ln w="0"/>
                <a:blipFill>
                  <a:blip r:embed="rId2"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গিটার </a:t>
            </a:r>
            <a:endParaRPr lang="en-US" sz="2800" b="0" kern="1200" cap="none" spc="0" dirty="0">
              <a:ln w="0"/>
              <a:blipFill>
                <a:blip r:embed="rId2"/>
                <a:tile tx="0" ty="0" sx="100000" sy="100000" flip="none" algn="tl"/>
              </a:blip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F411BD2-575B-49F2-A194-D6ADB5E76E77}"/>
              </a:ext>
            </a:extLst>
          </p:cNvPr>
          <p:cNvSpPr/>
          <p:nvPr/>
        </p:nvSpPr>
        <p:spPr>
          <a:xfrm>
            <a:off x="3008041" y="2000250"/>
            <a:ext cx="2753642" cy="2490629"/>
          </a:xfrm>
          <a:custGeom>
            <a:avLst/>
            <a:gdLst>
              <a:gd name="connsiteX0" fmla="*/ 0 w 1666396"/>
              <a:gd name="connsiteY0" fmla="*/ 720750 h 1441500"/>
              <a:gd name="connsiteX1" fmla="*/ 833198 w 1666396"/>
              <a:gd name="connsiteY1" fmla="*/ 0 h 1441500"/>
              <a:gd name="connsiteX2" fmla="*/ 1666396 w 1666396"/>
              <a:gd name="connsiteY2" fmla="*/ 720750 h 1441500"/>
              <a:gd name="connsiteX3" fmla="*/ 833198 w 1666396"/>
              <a:gd name="connsiteY3" fmla="*/ 1441500 h 1441500"/>
              <a:gd name="connsiteX4" fmla="*/ 0 w 1666396"/>
              <a:gd name="connsiteY4" fmla="*/ 720750 h 144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6396" h="1441500">
                <a:moveTo>
                  <a:pt x="0" y="720750"/>
                </a:moveTo>
                <a:cubicBezTo>
                  <a:pt x="0" y="322691"/>
                  <a:pt x="373035" y="0"/>
                  <a:pt x="833198" y="0"/>
                </a:cubicBezTo>
                <a:cubicBezTo>
                  <a:pt x="1293361" y="0"/>
                  <a:pt x="1666396" y="322691"/>
                  <a:pt x="1666396" y="720750"/>
                </a:cubicBezTo>
                <a:cubicBezTo>
                  <a:pt x="1666396" y="1118809"/>
                  <a:pt x="1293361" y="1441500"/>
                  <a:pt x="833198" y="1441500"/>
                </a:cubicBezTo>
                <a:cubicBezTo>
                  <a:pt x="373035" y="1441500"/>
                  <a:pt x="0" y="1118809"/>
                  <a:pt x="0" y="720750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9598" tIns="246663" rIns="279598" bIns="246663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BD" sz="2800" b="0" kern="1200" cap="none" spc="0" dirty="0">
                <a:ln w="0"/>
                <a:blipFill>
                  <a:blip r:embed="rId2"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বিনোদন প্রযুক্তি </a:t>
            </a:r>
            <a:endParaRPr lang="en-US" sz="2800" b="0" kern="1200" cap="none" spc="0" dirty="0">
              <a:ln w="0"/>
              <a:blipFill>
                <a:blip r:embed="rId2"/>
                <a:tile tx="0" ty="0" sx="100000" sy="100000" flip="none" algn="tl"/>
              </a:blip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14ECCD-40A2-483E-9644-AF6073029AE8}"/>
              </a:ext>
            </a:extLst>
          </p:cNvPr>
          <p:cNvSpPr/>
          <p:nvPr/>
        </p:nvSpPr>
        <p:spPr>
          <a:xfrm>
            <a:off x="4123965" y="215650"/>
            <a:ext cx="2114416" cy="1784599"/>
          </a:xfrm>
          <a:custGeom>
            <a:avLst/>
            <a:gdLst>
              <a:gd name="connsiteX0" fmla="*/ 0 w 1365600"/>
              <a:gd name="connsiteY0" fmla="*/ 590702 h 1181404"/>
              <a:gd name="connsiteX1" fmla="*/ 682800 w 1365600"/>
              <a:gd name="connsiteY1" fmla="*/ 0 h 1181404"/>
              <a:gd name="connsiteX2" fmla="*/ 1365600 w 1365600"/>
              <a:gd name="connsiteY2" fmla="*/ 590702 h 1181404"/>
              <a:gd name="connsiteX3" fmla="*/ 682800 w 1365600"/>
              <a:gd name="connsiteY3" fmla="*/ 1181404 h 1181404"/>
              <a:gd name="connsiteX4" fmla="*/ 0 w 1365600"/>
              <a:gd name="connsiteY4" fmla="*/ 590702 h 118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600" h="1181404">
                <a:moveTo>
                  <a:pt x="0" y="590702"/>
                </a:moveTo>
                <a:cubicBezTo>
                  <a:pt x="0" y="264466"/>
                  <a:pt x="305700" y="0"/>
                  <a:pt x="682800" y="0"/>
                </a:cubicBezTo>
                <a:cubicBezTo>
                  <a:pt x="1059900" y="0"/>
                  <a:pt x="1365600" y="264466"/>
                  <a:pt x="1365600" y="590702"/>
                </a:cubicBezTo>
                <a:cubicBezTo>
                  <a:pt x="1365600" y="916938"/>
                  <a:pt x="1059900" y="1181404"/>
                  <a:pt x="682800" y="1181404"/>
                </a:cubicBezTo>
                <a:cubicBezTo>
                  <a:pt x="305700" y="1181404"/>
                  <a:pt x="0" y="916938"/>
                  <a:pt x="0" y="59070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547" tIns="208573" rIns="235547" bIns="208573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>
                <a:ln w="0"/>
                <a:blipFill>
                  <a:blip r:embed="rId2"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endParaRPr lang="en-US" sz="2800" b="0" kern="1200" cap="none" spc="0" dirty="0">
              <a:ln w="0"/>
              <a:blipFill>
                <a:blip r:embed="rId2"/>
                <a:tile tx="0" ty="0" sx="100000" sy="100000" flip="none" algn="tl"/>
              </a:blip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039EC95-2A63-471E-8577-049CC6C249CE}"/>
              </a:ext>
            </a:extLst>
          </p:cNvPr>
          <p:cNvSpPr/>
          <p:nvPr/>
        </p:nvSpPr>
        <p:spPr>
          <a:xfrm>
            <a:off x="6435496" y="1480843"/>
            <a:ext cx="2114416" cy="1784599"/>
          </a:xfrm>
          <a:custGeom>
            <a:avLst/>
            <a:gdLst>
              <a:gd name="connsiteX0" fmla="*/ 0 w 1365600"/>
              <a:gd name="connsiteY0" fmla="*/ 590702 h 1181404"/>
              <a:gd name="connsiteX1" fmla="*/ 682800 w 1365600"/>
              <a:gd name="connsiteY1" fmla="*/ 0 h 1181404"/>
              <a:gd name="connsiteX2" fmla="*/ 1365600 w 1365600"/>
              <a:gd name="connsiteY2" fmla="*/ 590702 h 1181404"/>
              <a:gd name="connsiteX3" fmla="*/ 682800 w 1365600"/>
              <a:gd name="connsiteY3" fmla="*/ 1181404 h 1181404"/>
              <a:gd name="connsiteX4" fmla="*/ 0 w 1365600"/>
              <a:gd name="connsiteY4" fmla="*/ 590702 h 118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600" h="1181404">
                <a:moveTo>
                  <a:pt x="0" y="590702"/>
                </a:moveTo>
                <a:cubicBezTo>
                  <a:pt x="0" y="264466"/>
                  <a:pt x="305700" y="0"/>
                  <a:pt x="682800" y="0"/>
                </a:cubicBezTo>
                <a:cubicBezTo>
                  <a:pt x="1059900" y="0"/>
                  <a:pt x="1365600" y="264466"/>
                  <a:pt x="1365600" y="590702"/>
                </a:cubicBezTo>
                <a:cubicBezTo>
                  <a:pt x="1365600" y="916938"/>
                  <a:pt x="1059900" y="1181404"/>
                  <a:pt x="682800" y="1181404"/>
                </a:cubicBezTo>
                <a:cubicBezTo>
                  <a:pt x="305700" y="1181404"/>
                  <a:pt x="0" y="916938"/>
                  <a:pt x="0" y="590702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547" tIns="208573" rIns="235547" bIns="208573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>
                <a:ln w="0"/>
                <a:blipFill>
                  <a:blip r:embed="rId2"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টেলিভিশন </a:t>
            </a:r>
            <a:endParaRPr lang="en-US" sz="2800" dirty="0">
              <a:ln w="0"/>
              <a:blipFill>
                <a:blip r:embed="rId2"/>
                <a:tile tx="0" ty="0" sx="100000" sy="100000" flip="none" algn="tl"/>
              </a:blip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Click="0" advTm="55000">
        <p15:prstTrans prst="curtains"/>
      </p:transition>
    </mc:Choice>
    <mc:Fallback>
      <p:transition spd="slow" advClick="0" advTm="5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54864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শিক্ষার্থীরা ৬৪ নং পাতা নিরবে পড়বে ।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F38A72-CD80-4F51-BA2E-1C6115D42B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600"/>
            <a:ext cx="7696200" cy="5181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Click="0" advTm="55000">
        <p15:prstTrans prst="curtains"/>
      </p:transition>
    </mc:Choice>
    <mc:Fallback>
      <p:transition spd="slow" advClick="0" advTm="5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14400"/>
            <a:ext cx="8839200" cy="206210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ক)দলঃ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৫টি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আধুনিক বিনোদন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লিখ  ।</a:t>
            </a:r>
          </a:p>
          <a:p>
            <a:pPr algn="ctr"/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খ)দলঃ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এলাকায়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আছে এমন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টি বিনোদন প্রযুক্তির এর নাম লিখ।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55000">
        <p15:prstTrans prst="fallOver"/>
      </p:transition>
    </mc:Choice>
    <mc:Fallback>
      <p:transition spd="slow" advClick="0" advTm="5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990600"/>
            <a:ext cx="8610600" cy="2000548"/>
          </a:xfrm>
          <a:prstGeom prst="rect">
            <a:avLst/>
          </a:prstGeom>
          <a:solidFill>
            <a:srgbClr val="92D050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ক আধূনিক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দূই টি বিনোদন প্রযুক্তির নাম লিখ।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খ)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বিনোদন প্রযূক্তির দূটি সূবিধা লিখ।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55000">
        <p15:prstTrans prst="curtains"/>
      </p:transition>
    </mc:Choice>
    <mc:Fallback>
      <p:transition spd="slow" advTm="5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ATAUR RAHMAN\Desktop\pesha\unnamed-file.jpg">
            <a:extLst>
              <a:ext uri="{FF2B5EF4-FFF2-40B4-BE49-F238E27FC236}">
                <a16:creationId xmlns:a16="http://schemas.microsoft.com/office/drawing/2014/main" id="{C9FCB7CC-BD2D-400D-B786-80500FB74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81000" y="1123319"/>
            <a:ext cx="7620001" cy="4225532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02679F1-931C-457B-940F-3F3467A5FC21}"/>
              </a:ext>
            </a:extLst>
          </p:cNvPr>
          <p:cNvSpPr txBox="1"/>
          <p:nvPr/>
        </p:nvSpPr>
        <p:spPr>
          <a:xfrm>
            <a:off x="3276600" y="278493"/>
            <a:ext cx="2209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4CEAED37-7A4F-44CA-9865-59C857282DDF}"/>
              </a:ext>
            </a:extLst>
          </p:cNvPr>
          <p:cNvSpPr/>
          <p:nvPr/>
        </p:nvSpPr>
        <p:spPr>
          <a:xfrm>
            <a:off x="152400" y="5410200"/>
            <a:ext cx="8077200" cy="9906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বিনোদনে ব্যবহার হয় এমন ৫টি প্রযুক্তির নাম লিখে আনবে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738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Click="0" advTm="55000">
        <p15:prstTrans prst="curtains"/>
      </p:transition>
    </mc:Choice>
    <mc:Fallback>
      <p:transition spd="slow" advClick="0" advTm="5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228600"/>
            <a:ext cx="35052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266" name="Picture 2" descr="কুমিল্লায় নির্মাণ হবে আধুনিক শিশুপার্ক - Ajker Comilla">
            <a:extLst>
              <a:ext uri="{FF2B5EF4-FFF2-40B4-BE49-F238E27FC236}">
                <a16:creationId xmlns:a16="http://schemas.microsoft.com/office/drawing/2014/main" id="{42F7B00C-2156-4C7E-B1D8-C62837FFF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8534400" cy="529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8000" advClick="0" advTm="55000">
        <p15:prstTrans prst="curtains"/>
      </p:transition>
    </mc:Choice>
    <mc:Fallback xmlns="">
      <p:transition spd="slow" advClick="0" advTm="5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95220" y="1528645"/>
            <a:ext cx="4539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n-BD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3A8093B-4FA1-4C6E-A8AB-F92C095D9C8B}"/>
              </a:ext>
            </a:extLst>
          </p:cNvPr>
          <p:cNvGrpSpPr/>
          <p:nvPr/>
        </p:nvGrpSpPr>
        <p:grpSpPr>
          <a:xfrm>
            <a:off x="0" y="26216"/>
            <a:ext cx="8974982" cy="6598965"/>
            <a:chOff x="0" y="26216"/>
            <a:chExt cx="8974982" cy="6598965"/>
          </a:xfrm>
        </p:grpSpPr>
        <p:sp>
          <p:nvSpPr>
            <p:cNvPr id="4" name="TextBox 6">
              <a:extLst>
                <a:ext uri="{FF2B5EF4-FFF2-40B4-BE49-F238E27FC236}">
                  <a16:creationId xmlns:a16="http://schemas.microsoft.com/office/drawing/2014/main" id="{17080059-FC9C-4BD0-9B8B-0F7B7FB3A4D7}"/>
                </a:ext>
              </a:extLst>
            </p:cNvPr>
            <p:cNvSpPr txBox="1"/>
            <p:nvPr/>
          </p:nvSpPr>
          <p:spPr>
            <a:xfrm>
              <a:off x="332797" y="4236758"/>
              <a:ext cx="4283781" cy="224676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chemeClr val="tx1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 </a:t>
              </a:r>
              <a:r>
                <a:rPr lang="bn-BD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জালাল উদ্দিন </a:t>
              </a:r>
              <a:endParaRPr lang="bn-IN" sz="28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</a:t>
              </a:r>
            </a:p>
            <a:p>
              <a:pPr algn="ctr"/>
              <a:r>
                <a:rPr lang="bn-BD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খড়মপুর </a:t>
              </a:r>
              <a:r>
                <a:rPr lang="bn-IN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ঃ</a:t>
              </a:r>
              <a:r>
                <a:rPr lang="bn-IN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প্রাঃ বিদ্যালয়।</a:t>
              </a:r>
            </a:p>
            <a:p>
              <a:pPr algn="ctr"/>
              <a:r>
                <a:rPr lang="bn-BD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গাংনী –মেহেরপুর ।</a:t>
              </a:r>
              <a:endParaRPr lang="bn-IN" sz="28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2800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B9AB5BC-E262-4651-92E0-1CAF999DA94E}"/>
                </a:ext>
              </a:extLst>
            </p:cNvPr>
            <p:cNvSpPr txBox="1"/>
            <p:nvPr/>
          </p:nvSpPr>
          <p:spPr>
            <a:xfrm>
              <a:off x="5004623" y="4255301"/>
              <a:ext cx="3730551" cy="23698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bn-BD" sz="28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শ্রেনিঃ- চতূর্থ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বিষয়ঃ-প্রাথমিক বিজ্ঞান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পাঠের শিরোনামঃ-আমাদের জীবনে   প্রযুক্তি 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পাঠের অংশঃ- </a:t>
              </a:r>
              <a:r>
                <a:rPr lang="en-US" sz="2400" dirty="0" err="1">
                  <a:latin typeface="NikoshBAN" panose="02000000000000000000" pitchFamily="2" charset="0"/>
                  <a:cs typeface="NikoshBAN" pitchFamily="2" charset="0"/>
                </a:rPr>
                <a:t>বিনোদনে</a:t>
              </a:r>
              <a:r>
                <a:rPr lang="en-US" sz="2400" dirty="0">
                  <a:latin typeface="NikoshBAN" panose="02000000000000000000" pitchFamily="2" charset="0"/>
                  <a:cs typeface="NikoshBAN" pitchFamily="2" charset="0"/>
                </a:rPr>
                <a:t> </a:t>
              </a:r>
              <a:r>
                <a:rPr lang="bn-BD" sz="2400" dirty="0">
                  <a:latin typeface="NikoshBAN" panose="02000000000000000000" pitchFamily="2" charset="0"/>
                  <a:cs typeface="NikoshBAN" pitchFamily="2" charset="0"/>
                </a:rPr>
                <a:t>প্রযুক্তি</a:t>
              </a:r>
              <a:endParaRPr lang="en-US" sz="2400" dirty="0">
                <a:latin typeface="NikoshBAN" panose="02000000000000000000" pitchFamily="2" charset="0"/>
                <a:cs typeface="NikoshBAN" pitchFamily="2" charset="0"/>
              </a:endParaRPr>
            </a:p>
          </p:txBody>
        </p:sp>
        <p:sp>
          <p:nvSpPr>
            <p:cNvPr id="6" name="Down Ribbon 17">
              <a:extLst>
                <a:ext uri="{FF2B5EF4-FFF2-40B4-BE49-F238E27FC236}">
                  <a16:creationId xmlns:a16="http://schemas.microsoft.com/office/drawing/2014/main" id="{A342DC85-CA48-4D44-B187-376CA564FD34}"/>
                </a:ext>
              </a:extLst>
            </p:cNvPr>
            <p:cNvSpPr/>
            <p:nvPr/>
          </p:nvSpPr>
          <p:spPr>
            <a:xfrm>
              <a:off x="0" y="760448"/>
              <a:ext cx="4283781" cy="660466"/>
            </a:xfrm>
            <a:prstGeom prst="ribbon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উপস্থাপনায়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/>
                <a:t>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5A56E88-D8DF-4D6F-BBE2-697423D12260}"/>
                </a:ext>
              </a:extLst>
            </p:cNvPr>
            <p:cNvSpPr txBox="1"/>
            <p:nvPr/>
          </p:nvSpPr>
          <p:spPr>
            <a:xfrm>
              <a:off x="2893984" y="26216"/>
              <a:ext cx="2779594" cy="70788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Down Ribbon 14">
              <a:extLst>
                <a:ext uri="{FF2B5EF4-FFF2-40B4-BE49-F238E27FC236}">
                  <a16:creationId xmlns:a16="http://schemas.microsoft.com/office/drawing/2014/main" id="{4CEE8818-A354-4344-8855-CAD4631FFDE7}"/>
                </a:ext>
              </a:extLst>
            </p:cNvPr>
            <p:cNvSpPr/>
            <p:nvPr/>
          </p:nvSpPr>
          <p:spPr>
            <a:xfrm>
              <a:off x="4435807" y="729106"/>
              <a:ext cx="4539175" cy="660466"/>
            </a:xfrm>
            <a:prstGeom prst="ribbon">
              <a:avLst/>
            </a:prstGeom>
            <a:solidFill>
              <a:srgbClr val="FFC000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পরিচিতি</a:t>
              </a:r>
              <a:r>
                <a:rPr lang="en-US" sz="4000" dirty="0"/>
                <a:t> 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E054FC6-0E7C-40D4-9C05-17FBDC631840}"/>
                </a:ext>
              </a:extLst>
            </p:cNvPr>
            <p:cNvCxnSpPr/>
            <p:nvPr/>
          </p:nvCxnSpPr>
          <p:spPr>
            <a:xfrm>
              <a:off x="4797352" y="1369696"/>
              <a:ext cx="0" cy="525548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CA6AB11-A0BE-48B9-B261-6BD6290F5C46}"/>
                </a:ext>
              </a:extLst>
            </p:cNvPr>
            <p:cNvCxnSpPr/>
            <p:nvPr/>
          </p:nvCxnSpPr>
          <p:spPr>
            <a:xfrm>
              <a:off x="4953000" y="1254382"/>
              <a:ext cx="0" cy="52554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742013F-CC5B-484E-828B-1A3656D01F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5120" y="1649073"/>
              <a:ext cx="2216780" cy="2368241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2050" name="Picture 2" descr="চতুর্থ শ্রেণির বার্ষিক পরীক্ষার প্রশ্ন ২০১৯ - Annual Examination Question  for Class Four 2019 (2nd set)">
              <a:extLst>
                <a:ext uri="{FF2B5EF4-FFF2-40B4-BE49-F238E27FC236}">
                  <a16:creationId xmlns:a16="http://schemas.microsoft.com/office/drawing/2014/main" id="{AC7F29E8-CE9E-4B34-88DE-1EBC8CFAF5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0422" y="1536960"/>
              <a:ext cx="1809943" cy="21000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09600"/>
            <a:ext cx="21336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" y="2362200"/>
            <a:ext cx="8153400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10.1.3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খেলাধুলায় প্রযুক্তির ব্যবহার বর্ননা করতে পারবে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10.1.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বিনোদনে প্রযুক্তির ব্যবহার করতে পারবে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4000">
        <p15:prstTrans prst="curtains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Left-Right 1">
            <a:extLst>
              <a:ext uri="{FF2B5EF4-FFF2-40B4-BE49-F238E27FC236}">
                <a16:creationId xmlns:a16="http://schemas.microsoft.com/office/drawing/2014/main" id="{07DD4E11-5ABF-42E3-B46E-FF6DE3F22CB4}"/>
              </a:ext>
            </a:extLst>
          </p:cNvPr>
          <p:cNvSpPr/>
          <p:nvPr/>
        </p:nvSpPr>
        <p:spPr>
          <a:xfrm>
            <a:off x="2514600" y="126609"/>
            <a:ext cx="4114800" cy="990600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 ভাল করে দেখ তো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8" name="Picture 6" descr="বাণিজ্য মেলায় শিশুদের ‌বি‌নোদ‌নে মিনি পার্ক | মত ও পথ">
            <a:extLst>
              <a:ext uri="{FF2B5EF4-FFF2-40B4-BE49-F238E27FC236}">
                <a16:creationId xmlns:a16="http://schemas.microsoft.com/office/drawing/2014/main" id="{E4EDBBD9-0691-48F6-8942-B1EAFEAA1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17208"/>
            <a:ext cx="8153400" cy="543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2438400"/>
            <a:ext cx="35052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বিনোদনে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প্রযুক্তি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Arrow: Left-Right 1">
            <a:extLst>
              <a:ext uri="{FF2B5EF4-FFF2-40B4-BE49-F238E27FC236}">
                <a16:creationId xmlns:a16="http://schemas.microsoft.com/office/drawing/2014/main" id="{4B723B2D-3008-48AF-8595-66F077385DCD}"/>
              </a:ext>
            </a:extLst>
          </p:cNvPr>
          <p:cNvSpPr/>
          <p:nvPr/>
        </p:nvSpPr>
        <p:spPr>
          <a:xfrm>
            <a:off x="1295400" y="533400"/>
            <a:ext cx="6553200" cy="16002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4000">
        <p15:prstTrans prst="drape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কি-বোর্ডের মাধ্যমে চালু করুন কম্পিউটার | সি নিউজ">
            <a:extLst>
              <a:ext uri="{FF2B5EF4-FFF2-40B4-BE49-F238E27FC236}">
                <a16:creationId xmlns:a16="http://schemas.microsoft.com/office/drawing/2014/main" id="{7BF7A94E-5B1A-4741-8278-DFC91A249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153400" cy="480060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85E120-05B0-44BF-AC85-6158218BCFA3}"/>
              </a:ext>
            </a:extLst>
          </p:cNvPr>
          <p:cNvSpPr txBox="1"/>
          <p:nvPr/>
        </p:nvSpPr>
        <p:spPr>
          <a:xfrm>
            <a:off x="2514600" y="5801920"/>
            <a:ext cx="38100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কম্পিউটার 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516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0">
        <p15:prstTrans prst="curtains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5801920"/>
            <a:ext cx="38100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টেলিভিশন 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বিশ্ব টেলিভিশন দিবস আজ">
            <a:extLst>
              <a:ext uri="{FF2B5EF4-FFF2-40B4-BE49-F238E27FC236}">
                <a16:creationId xmlns:a16="http://schemas.microsoft.com/office/drawing/2014/main" id="{16D5A4BB-EE4E-42CB-8480-F0E111445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3981"/>
            <a:ext cx="8839200" cy="52578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5000">
        <p15:prstTrans prst="prestige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0A2EEF99-02C6-4BAE-949F-AE198674304A}"/>
              </a:ext>
            </a:extLst>
          </p:cNvPr>
          <p:cNvSpPr/>
          <p:nvPr/>
        </p:nvSpPr>
        <p:spPr>
          <a:xfrm>
            <a:off x="2514600" y="5562600"/>
            <a:ext cx="4114800" cy="7620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গিটার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122" name="Picture 2" descr="Guitars | Taylor Guitars">
            <a:extLst>
              <a:ext uri="{FF2B5EF4-FFF2-40B4-BE49-F238E27FC236}">
                <a16:creationId xmlns:a16="http://schemas.microsoft.com/office/drawing/2014/main" id="{73AA018C-8CD3-4B6F-B6DD-BB54DF0AC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5138"/>
            <a:ext cx="8077200" cy="480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allOve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6010983"/>
            <a:ext cx="327660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সিনেমা হল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170" name="Picture 2" descr="MONIHAR CINEMA HALL | Mapio.net">
            <a:extLst>
              <a:ext uri="{FF2B5EF4-FFF2-40B4-BE49-F238E27FC236}">
                <a16:creationId xmlns:a16="http://schemas.microsoft.com/office/drawing/2014/main" id="{F84B7F5E-5CE6-4F5B-8808-361A5E53F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2882"/>
            <a:ext cx="8305799" cy="564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7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146</Words>
  <Application>Microsoft Office PowerPoint</Application>
  <PresentationFormat>On-screen Show (4:3)</PresentationFormat>
  <Paragraphs>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kushtia</dc:creator>
  <cp:lastModifiedBy>DPE</cp:lastModifiedBy>
  <cp:revision>223</cp:revision>
  <dcterms:created xsi:type="dcterms:W3CDTF">2006-08-16T00:00:00Z</dcterms:created>
  <dcterms:modified xsi:type="dcterms:W3CDTF">2020-12-01T16:51:23Z</dcterms:modified>
</cp:coreProperties>
</file>