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80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24D61-19AC-41F1-9B44-744C2647A494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99B4DD-FE70-481C-B4DB-9B6767C633A3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prayer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58BB6A3-B702-4376-97A8-83AFB51B87F0}" type="parTrans" cxnId="{3BD76333-897B-448E-8666-0F25D9A7B6F2}">
      <dgm:prSet/>
      <dgm:spPr/>
      <dgm:t>
        <a:bodyPr/>
        <a:lstStyle/>
        <a:p>
          <a:endParaRPr lang="en-US"/>
        </a:p>
      </dgm:t>
    </dgm:pt>
    <dgm:pt modelId="{A64E9007-F10B-4332-9019-9DA897989AAA}" type="sibTrans" cxnId="{3BD76333-897B-448E-8666-0F25D9A7B6F2}">
      <dgm:prSet/>
      <dgm:spPr/>
      <dgm:t>
        <a:bodyPr/>
        <a:lstStyle/>
        <a:p>
          <a:endParaRPr lang="en-US"/>
        </a:p>
      </dgm:t>
    </dgm:pt>
    <dgm:pt modelId="{4D6ACB92-8F68-4F88-ADAA-92F9B5EA7A16}">
      <dgm:prSet phldrT="[Text]" custT="1"/>
      <dgm:spPr/>
      <dgm:t>
        <a:bodyPr/>
        <a:lstStyle/>
        <a:p>
          <a:pPr rtl="0"/>
          <a:r>
            <a:rPr lang="en-US" sz="3200" dirty="0" smtClean="0"/>
            <a:t>study</a:t>
          </a:r>
          <a:endParaRPr lang="en-US" sz="3200" dirty="0"/>
        </a:p>
      </dgm:t>
    </dgm:pt>
    <dgm:pt modelId="{8410DEC1-3BD2-4C08-9F6C-C0498D5872A1}" type="parTrans" cxnId="{FE8A71BF-9E8B-45EE-8684-BA9D38B3978F}">
      <dgm:prSet/>
      <dgm:spPr/>
      <dgm:t>
        <a:bodyPr/>
        <a:lstStyle/>
        <a:p>
          <a:endParaRPr lang="en-US"/>
        </a:p>
      </dgm:t>
    </dgm:pt>
    <dgm:pt modelId="{FDB2FF6B-1AB2-4B13-8545-106FE5D590AB}" type="sibTrans" cxnId="{FE8A71BF-9E8B-45EE-8684-BA9D38B3978F}">
      <dgm:prSet/>
      <dgm:spPr/>
      <dgm:t>
        <a:bodyPr/>
        <a:lstStyle/>
        <a:p>
          <a:endParaRPr lang="en-US"/>
        </a:p>
      </dgm:t>
    </dgm:pt>
    <dgm:pt modelId="{5523C291-E7FC-4B3A-BDFC-7B6EDD2712AC}">
      <dgm:prSet phldrT="[Text]" custT="1"/>
      <dgm:spPr/>
      <dgm:t>
        <a:bodyPr/>
        <a:lstStyle/>
        <a:p>
          <a:r>
            <a:rPr lang="en-US" sz="3200" dirty="0" smtClean="0"/>
            <a:t>spend</a:t>
          </a:r>
          <a:endParaRPr lang="en-US" sz="3200" dirty="0"/>
        </a:p>
      </dgm:t>
    </dgm:pt>
    <dgm:pt modelId="{662F1CF2-C97D-4B49-8B03-601D3E870079}" type="parTrans" cxnId="{19F27BA0-F5F8-47FE-950D-36515E753BD5}">
      <dgm:prSet/>
      <dgm:spPr/>
      <dgm:t>
        <a:bodyPr/>
        <a:lstStyle/>
        <a:p>
          <a:endParaRPr lang="en-US"/>
        </a:p>
      </dgm:t>
    </dgm:pt>
    <dgm:pt modelId="{D98CCF07-32C5-4017-A8CC-C5C7547B2D52}" type="sibTrans" cxnId="{19F27BA0-F5F8-47FE-950D-36515E753BD5}">
      <dgm:prSet/>
      <dgm:spPr/>
      <dgm:t>
        <a:bodyPr/>
        <a:lstStyle/>
        <a:p>
          <a:endParaRPr lang="en-US"/>
        </a:p>
      </dgm:t>
    </dgm:pt>
    <dgm:pt modelId="{F42999B7-1CF2-4B5D-960E-9DF6C1F7F2A1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grandparents</a:t>
          </a:r>
        </a:p>
      </dgm:t>
    </dgm:pt>
    <dgm:pt modelId="{4093A1BC-57E5-48DB-B73A-12F6D6CD1D00}" type="parTrans" cxnId="{3FFB408C-BE07-47B2-8C34-A6E5D220B554}">
      <dgm:prSet/>
      <dgm:spPr/>
      <dgm:t>
        <a:bodyPr/>
        <a:lstStyle/>
        <a:p>
          <a:endParaRPr lang="en-US"/>
        </a:p>
      </dgm:t>
    </dgm:pt>
    <dgm:pt modelId="{30459E12-92E2-4717-821D-B5E126C4CA7C}" type="sibTrans" cxnId="{3FFB408C-BE07-47B2-8C34-A6E5D220B554}">
      <dgm:prSet/>
      <dgm:spPr/>
      <dgm:t>
        <a:bodyPr/>
        <a:lstStyle/>
        <a:p>
          <a:endParaRPr lang="en-US"/>
        </a:p>
      </dgm:t>
    </dgm:pt>
    <dgm:pt modelId="{BAC4D9E8-1AE2-426D-BC3D-189E109AFD7C}">
      <dgm:prSet custT="1"/>
      <dgm:spPr/>
      <dgm:t>
        <a:bodyPr/>
        <a:lstStyle/>
        <a:p>
          <a:pPr rtl="0"/>
          <a:r>
            <a:rPr lang="en-US" sz="3200" dirty="0" smtClean="0">
              <a:latin typeface="NikoshBAN" pitchFamily="2" charset="0"/>
              <a:cs typeface="NikoshBAN" pitchFamily="2" charset="0"/>
            </a:rPr>
            <a:t>leave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390827E-44BB-4105-9F68-1F3BDD7C9E14}" type="parTrans" cxnId="{B87F51D7-3812-42E3-A76A-7BFC038BFDFE}">
      <dgm:prSet/>
      <dgm:spPr/>
      <dgm:t>
        <a:bodyPr/>
        <a:lstStyle/>
        <a:p>
          <a:endParaRPr lang="en-US"/>
        </a:p>
      </dgm:t>
    </dgm:pt>
    <dgm:pt modelId="{2B15C628-5ED9-44B9-8577-756037836E22}" type="sibTrans" cxnId="{B87F51D7-3812-42E3-A76A-7BFC038BFDFE}">
      <dgm:prSet/>
      <dgm:spPr/>
      <dgm:t>
        <a:bodyPr/>
        <a:lstStyle/>
        <a:p>
          <a:endParaRPr lang="en-US"/>
        </a:p>
      </dgm:t>
    </dgm:pt>
    <dgm:pt modelId="{55CAB49D-D27D-4694-AF80-DBE53600ED89}">
      <dgm:prSet custT="1"/>
      <dgm:spPr/>
      <dgm:t>
        <a:bodyPr/>
        <a:lstStyle/>
        <a:p>
          <a:r>
            <a:rPr lang="en-US" sz="2800" dirty="0" smtClean="0">
              <a:ln/>
              <a:latin typeface="NikoshBAN" pitchFamily="2" charset="0"/>
              <a:cs typeface="NikoshBAN" pitchFamily="2" charset="0"/>
            </a:rPr>
            <a:t> cousin</a:t>
          </a:r>
          <a:endParaRPr lang="en-US" sz="2800" dirty="0"/>
        </a:p>
      </dgm:t>
    </dgm:pt>
    <dgm:pt modelId="{028476D1-5A89-403E-A278-E48FF9CFC007}" type="parTrans" cxnId="{E3623FC6-BF6E-4C27-AEA0-D236FBE6B8F7}">
      <dgm:prSet/>
      <dgm:spPr/>
      <dgm:t>
        <a:bodyPr/>
        <a:lstStyle/>
        <a:p>
          <a:endParaRPr lang="en-US"/>
        </a:p>
      </dgm:t>
    </dgm:pt>
    <dgm:pt modelId="{D81A9F23-1E01-4B3A-8F45-99BBFFC18967}" type="sibTrans" cxnId="{E3623FC6-BF6E-4C27-AEA0-D236FBE6B8F7}">
      <dgm:prSet/>
      <dgm:spPr/>
      <dgm:t>
        <a:bodyPr/>
        <a:lstStyle/>
        <a:p>
          <a:endParaRPr lang="en-US"/>
        </a:p>
      </dgm:t>
    </dgm:pt>
    <dgm:pt modelId="{D9DCC7FC-7485-40A6-BE00-C8DBECA1AB74}" type="pres">
      <dgm:prSet presAssocID="{11424D61-19AC-41F1-9B44-744C2647A4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7BE5-ABE4-4602-970A-A8DAA81299A8}" type="pres">
      <dgm:prSet presAssocID="{BF99B4DD-FE70-481C-B4DB-9B6767C633A3}" presName="node" presStyleLbl="node1" presStyleIdx="0" presStyleCnt="6" custScaleX="210051" custScaleY="95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41C4-D075-4C9F-85E8-9558196BE675}" type="pres">
      <dgm:prSet presAssocID="{A64E9007-F10B-4332-9019-9DA897989AA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93D9088-76FF-49E1-9191-7B9DB1451C04}" type="pres">
      <dgm:prSet presAssocID="{A64E9007-F10B-4332-9019-9DA897989AA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48C7CAD-03BB-43FC-AA9E-1593FEBF033B}" type="pres">
      <dgm:prSet presAssocID="{4D6ACB92-8F68-4F88-ADAA-92F9B5EA7A16}" presName="node" presStyleLbl="node1" presStyleIdx="1" presStyleCnt="6" custScaleX="165250" custScaleY="105578" custRadScaleRad="116456" custRadScaleInc="3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0CEE-9EF3-45C2-90C6-D0E59ACC0AD4}" type="pres">
      <dgm:prSet presAssocID="{FDB2FF6B-1AB2-4B13-8545-106FE5D590A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B8543CB-EE85-4BD1-AF66-B634B0E57A82}" type="pres">
      <dgm:prSet presAssocID="{FDB2FF6B-1AB2-4B13-8545-106FE5D590A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A0D4E9-183C-49FE-8CC1-53322EDCEA46}" type="pres">
      <dgm:prSet presAssocID="{BAC4D9E8-1AE2-426D-BC3D-189E109AFD7C}" presName="node" presStyleLbl="node1" presStyleIdx="2" presStyleCnt="6" custScaleX="149121" custRadScaleRad="119510" custRadScaleInc="-22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3C571-01A5-48BC-8A83-BC20A9DFF9AC}" type="pres">
      <dgm:prSet presAssocID="{2B15C628-5ED9-44B9-8577-756037836E2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FFAB304-3906-4A9C-88F6-447A6F5E2B67}" type="pres">
      <dgm:prSet presAssocID="{2B15C628-5ED9-44B9-8577-756037836E2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064D85C-E785-44EF-9789-622DDD151088}" type="pres">
      <dgm:prSet presAssocID="{F42999B7-1CF2-4B5D-960E-9DF6C1F7F2A1}" presName="node" presStyleLbl="node1" presStyleIdx="3" presStyleCnt="6" custScaleX="275107" custScaleY="102847" custRadScaleRad="99659" custRadScaleInc="-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CC138-40C5-43E6-9A48-BA091316EC22}" type="pres">
      <dgm:prSet presAssocID="{30459E12-92E2-4717-821D-B5E126C4CA7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A86DBA8-C3CB-470C-AA34-435716381AD3}" type="pres">
      <dgm:prSet presAssocID="{30459E12-92E2-4717-821D-B5E126C4CA7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A751A98-93FA-487A-B9BC-D807169F6F07}" type="pres">
      <dgm:prSet presAssocID="{5523C291-E7FC-4B3A-BDFC-7B6EDD2712AC}" presName="node" presStyleLbl="node1" presStyleIdx="4" presStyleCnt="6" custScaleX="172268" custRadScaleRad="109821" custRadScaleInc="33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9274-8EE9-4A91-B369-D9EE0A9B8252}" type="pres">
      <dgm:prSet presAssocID="{D98CCF07-32C5-4017-A8CC-C5C7547B2D5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C5307B1-F96F-48D6-8216-FCDCFFBDDCB0}" type="pres">
      <dgm:prSet presAssocID="{D98CCF07-32C5-4017-A8CC-C5C7547B2D5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B38F1D6-785E-4360-A20C-99D64E27713C}" type="pres">
      <dgm:prSet presAssocID="{55CAB49D-D27D-4694-AF80-DBE53600ED89}" presName="node" presStyleLbl="node1" presStyleIdx="5" presStyleCnt="6" custScaleX="163884" custRadScaleRad="102887" custRadScaleInc="-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3B370-48FC-4548-B195-2211BED39FBB}" type="pres">
      <dgm:prSet presAssocID="{D81A9F23-1E01-4B3A-8F45-99BBFFC1896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6DD60D6-1D70-4656-A791-A7663F9C7018}" type="pres">
      <dgm:prSet presAssocID="{D81A9F23-1E01-4B3A-8F45-99BBFFC1896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4D8451EB-6ADD-4EF9-9E2E-DB1A8446F00B}" type="presOf" srcId="{BAC4D9E8-1AE2-426D-BC3D-189E109AFD7C}" destId="{BCA0D4E9-183C-49FE-8CC1-53322EDCEA46}" srcOrd="0" destOrd="0" presId="urn:microsoft.com/office/officeart/2005/8/layout/cycle2"/>
    <dgm:cxn modelId="{435B4034-5497-472E-BD5F-0FE78FA1619B}" type="presOf" srcId="{BF99B4DD-FE70-481C-B4DB-9B6767C633A3}" destId="{62567BE5-ABE4-4602-970A-A8DAA81299A8}" srcOrd="0" destOrd="0" presId="urn:microsoft.com/office/officeart/2005/8/layout/cycle2"/>
    <dgm:cxn modelId="{19F27BA0-F5F8-47FE-950D-36515E753BD5}" srcId="{11424D61-19AC-41F1-9B44-744C2647A494}" destId="{5523C291-E7FC-4B3A-BDFC-7B6EDD2712AC}" srcOrd="4" destOrd="0" parTransId="{662F1CF2-C97D-4B49-8B03-601D3E870079}" sibTransId="{D98CCF07-32C5-4017-A8CC-C5C7547B2D52}"/>
    <dgm:cxn modelId="{F444DAFB-2068-4EF9-8D30-1795B19461AD}" type="presOf" srcId="{11424D61-19AC-41F1-9B44-744C2647A494}" destId="{D9DCC7FC-7485-40A6-BE00-C8DBECA1AB74}" srcOrd="0" destOrd="0" presId="urn:microsoft.com/office/officeart/2005/8/layout/cycle2"/>
    <dgm:cxn modelId="{E63F58DE-FB78-4A6D-A536-1F7AB206906F}" type="presOf" srcId="{A64E9007-F10B-4332-9019-9DA897989AAA}" destId="{B4CA41C4-D075-4C9F-85E8-9558196BE675}" srcOrd="0" destOrd="0" presId="urn:microsoft.com/office/officeart/2005/8/layout/cycle2"/>
    <dgm:cxn modelId="{FE8A71BF-9E8B-45EE-8684-BA9D38B3978F}" srcId="{11424D61-19AC-41F1-9B44-744C2647A494}" destId="{4D6ACB92-8F68-4F88-ADAA-92F9B5EA7A16}" srcOrd="1" destOrd="0" parTransId="{8410DEC1-3BD2-4C08-9F6C-C0498D5872A1}" sibTransId="{FDB2FF6B-1AB2-4B13-8545-106FE5D590AB}"/>
    <dgm:cxn modelId="{AB695BDE-61AA-4FB5-A588-12A2D2BB6D2D}" type="presOf" srcId="{D98CCF07-32C5-4017-A8CC-C5C7547B2D52}" destId="{3C5307B1-F96F-48D6-8216-FCDCFFBDDCB0}" srcOrd="1" destOrd="0" presId="urn:microsoft.com/office/officeart/2005/8/layout/cycle2"/>
    <dgm:cxn modelId="{98C487A0-B060-4EF8-AEBE-48ABF60DBC40}" type="presOf" srcId="{30459E12-92E2-4717-821D-B5E126C4CA7C}" destId="{8D1CC138-40C5-43E6-9A48-BA091316EC22}" srcOrd="0" destOrd="0" presId="urn:microsoft.com/office/officeart/2005/8/layout/cycle2"/>
    <dgm:cxn modelId="{AA578E83-62C9-4B11-B6DC-5833900F473A}" type="presOf" srcId="{55CAB49D-D27D-4694-AF80-DBE53600ED89}" destId="{0B38F1D6-785E-4360-A20C-99D64E27713C}" srcOrd="0" destOrd="0" presId="urn:microsoft.com/office/officeart/2005/8/layout/cycle2"/>
    <dgm:cxn modelId="{E3623FC6-BF6E-4C27-AEA0-D236FBE6B8F7}" srcId="{11424D61-19AC-41F1-9B44-744C2647A494}" destId="{55CAB49D-D27D-4694-AF80-DBE53600ED89}" srcOrd="5" destOrd="0" parTransId="{028476D1-5A89-403E-A278-E48FF9CFC007}" sibTransId="{D81A9F23-1E01-4B3A-8F45-99BBFFC18967}"/>
    <dgm:cxn modelId="{04B8BAC2-B527-4569-8499-95603C47EEB7}" type="presOf" srcId="{A64E9007-F10B-4332-9019-9DA897989AAA}" destId="{493D9088-76FF-49E1-9191-7B9DB1451C04}" srcOrd="1" destOrd="0" presId="urn:microsoft.com/office/officeart/2005/8/layout/cycle2"/>
    <dgm:cxn modelId="{FFE7A4CC-61C9-45A5-AEA3-A2EDF287B1D4}" type="presOf" srcId="{FDB2FF6B-1AB2-4B13-8545-106FE5D590AB}" destId="{9B8543CB-EE85-4BD1-AF66-B634B0E57A82}" srcOrd="1" destOrd="0" presId="urn:microsoft.com/office/officeart/2005/8/layout/cycle2"/>
    <dgm:cxn modelId="{3BD76333-897B-448E-8666-0F25D9A7B6F2}" srcId="{11424D61-19AC-41F1-9B44-744C2647A494}" destId="{BF99B4DD-FE70-481C-B4DB-9B6767C633A3}" srcOrd="0" destOrd="0" parTransId="{658BB6A3-B702-4376-97A8-83AFB51B87F0}" sibTransId="{A64E9007-F10B-4332-9019-9DA897989AAA}"/>
    <dgm:cxn modelId="{D4DF5C4E-AE7B-49CB-BFFE-817290CF098C}" type="presOf" srcId="{4D6ACB92-8F68-4F88-ADAA-92F9B5EA7A16}" destId="{248C7CAD-03BB-43FC-AA9E-1593FEBF033B}" srcOrd="0" destOrd="0" presId="urn:microsoft.com/office/officeart/2005/8/layout/cycle2"/>
    <dgm:cxn modelId="{74F5FF65-CCD7-4E63-A751-AB1FE0934D3C}" type="presOf" srcId="{30459E12-92E2-4717-821D-B5E126C4CA7C}" destId="{9A86DBA8-C3CB-470C-AA34-435716381AD3}" srcOrd="1" destOrd="0" presId="urn:microsoft.com/office/officeart/2005/8/layout/cycle2"/>
    <dgm:cxn modelId="{9A251CA7-F85B-42CE-A974-14C0D09F9126}" type="presOf" srcId="{D98CCF07-32C5-4017-A8CC-C5C7547B2D52}" destId="{E6399274-8EE9-4A91-B369-D9EE0A9B8252}" srcOrd="0" destOrd="0" presId="urn:microsoft.com/office/officeart/2005/8/layout/cycle2"/>
    <dgm:cxn modelId="{54A652B2-084B-42BC-9A1A-590D2B8C2C6D}" type="presOf" srcId="{2B15C628-5ED9-44B9-8577-756037836E22}" destId="{2FFAB304-3906-4A9C-88F6-447A6F5E2B67}" srcOrd="1" destOrd="0" presId="urn:microsoft.com/office/officeart/2005/8/layout/cycle2"/>
    <dgm:cxn modelId="{C788610C-9F22-4728-8248-79C55DE6FD62}" type="presOf" srcId="{D81A9F23-1E01-4B3A-8F45-99BBFFC18967}" destId="{76DD60D6-1D70-4656-A791-A7663F9C7018}" srcOrd="1" destOrd="0" presId="urn:microsoft.com/office/officeart/2005/8/layout/cycle2"/>
    <dgm:cxn modelId="{DC23D128-E26B-42E6-B151-53331F9643A2}" type="presOf" srcId="{FDB2FF6B-1AB2-4B13-8545-106FE5D590AB}" destId="{116C0CEE-9EF3-45C2-90C6-D0E59ACC0AD4}" srcOrd="0" destOrd="0" presId="urn:microsoft.com/office/officeart/2005/8/layout/cycle2"/>
    <dgm:cxn modelId="{C2F89CB9-83FC-49BC-A9DD-35B512C5F702}" type="presOf" srcId="{5523C291-E7FC-4B3A-BDFC-7B6EDD2712AC}" destId="{AA751A98-93FA-487A-B9BC-D807169F6F07}" srcOrd="0" destOrd="0" presId="urn:microsoft.com/office/officeart/2005/8/layout/cycle2"/>
    <dgm:cxn modelId="{368DA6F6-876D-46DB-A9DB-A232B7D8E445}" type="presOf" srcId="{F42999B7-1CF2-4B5D-960E-9DF6C1F7F2A1}" destId="{B064D85C-E785-44EF-9789-622DDD151088}" srcOrd="0" destOrd="0" presId="urn:microsoft.com/office/officeart/2005/8/layout/cycle2"/>
    <dgm:cxn modelId="{FC238492-5D52-4C0C-8707-4CDE54ACC7CD}" type="presOf" srcId="{D81A9F23-1E01-4B3A-8F45-99BBFFC18967}" destId="{DB03B370-48FC-4548-B195-2211BED39FBB}" srcOrd="0" destOrd="0" presId="urn:microsoft.com/office/officeart/2005/8/layout/cycle2"/>
    <dgm:cxn modelId="{B87F51D7-3812-42E3-A76A-7BFC038BFDFE}" srcId="{11424D61-19AC-41F1-9B44-744C2647A494}" destId="{BAC4D9E8-1AE2-426D-BC3D-189E109AFD7C}" srcOrd="2" destOrd="0" parTransId="{E390827E-44BB-4105-9F68-1F3BDD7C9E14}" sibTransId="{2B15C628-5ED9-44B9-8577-756037836E22}"/>
    <dgm:cxn modelId="{3FFB408C-BE07-47B2-8C34-A6E5D220B554}" srcId="{11424D61-19AC-41F1-9B44-744C2647A494}" destId="{F42999B7-1CF2-4B5D-960E-9DF6C1F7F2A1}" srcOrd="3" destOrd="0" parTransId="{4093A1BC-57E5-48DB-B73A-12F6D6CD1D00}" sibTransId="{30459E12-92E2-4717-821D-B5E126C4CA7C}"/>
    <dgm:cxn modelId="{1CA762B2-CC6D-40B7-B38F-6EC5EA4AAD2D}" type="presOf" srcId="{2B15C628-5ED9-44B9-8577-756037836E22}" destId="{9383C571-01A5-48BC-8A83-BC20A9DFF9AC}" srcOrd="0" destOrd="0" presId="urn:microsoft.com/office/officeart/2005/8/layout/cycle2"/>
    <dgm:cxn modelId="{FA532FC6-617F-40F7-B733-3D260E6A68E9}" type="presParOf" srcId="{D9DCC7FC-7485-40A6-BE00-C8DBECA1AB74}" destId="{62567BE5-ABE4-4602-970A-A8DAA81299A8}" srcOrd="0" destOrd="0" presId="urn:microsoft.com/office/officeart/2005/8/layout/cycle2"/>
    <dgm:cxn modelId="{F2B813B5-D575-4097-92AD-AA33C5AE3AD6}" type="presParOf" srcId="{D9DCC7FC-7485-40A6-BE00-C8DBECA1AB74}" destId="{B4CA41C4-D075-4C9F-85E8-9558196BE675}" srcOrd="1" destOrd="0" presId="urn:microsoft.com/office/officeart/2005/8/layout/cycle2"/>
    <dgm:cxn modelId="{352E83B0-0F21-48AD-B9F1-337935F29F48}" type="presParOf" srcId="{B4CA41C4-D075-4C9F-85E8-9558196BE675}" destId="{493D9088-76FF-49E1-9191-7B9DB1451C04}" srcOrd="0" destOrd="0" presId="urn:microsoft.com/office/officeart/2005/8/layout/cycle2"/>
    <dgm:cxn modelId="{D4DC3E34-BD52-449B-91AF-0ABA52590B57}" type="presParOf" srcId="{D9DCC7FC-7485-40A6-BE00-C8DBECA1AB74}" destId="{248C7CAD-03BB-43FC-AA9E-1593FEBF033B}" srcOrd="2" destOrd="0" presId="urn:microsoft.com/office/officeart/2005/8/layout/cycle2"/>
    <dgm:cxn modelId="{AA39FA13-DD7E-4E47-8919-69643340B31C}" type="presParOf" srcId="{D9DCC7FC-7485-40A6-BE00-C8DBECA1AB74}" destId="{116C0CEE-9EF3-45C2-90C6-D0E59ACC0AD4}" srcOrd="3" destOrd="0" presId="urn:microsoft.com/office/officeart/2005/8/layout/cycle2"/>
    <dgm:cxn modelId="{E23DA8A9-5163-4146-A34F-67B9D84E7C5C}" type="presParOf" srcId="{116C0CEE-9EF3-45C2-90C6-D0E59ACC0AD4}" destId="{9B8543CB-EE85-4BD1-AF66-B634B0E57A82}" srcOrd="0" destOrd="0" presId="urn:microsoft.com/office/officeart/2005/8/layout/cycle2"/>
    <dgm:cxn modelId="{202CB1E7-D052-4BA3-97C6-D16FE31C4D9A}" type="presParOf" srcId="{D9DCC7FC-7485-40A6-BE00-C8DBECA1AB74}" destId="{BCA0D4E9-183C-49FE-8CC1-53322EDCEA46}" srcOrd="4" destOrd="0" presId="urn:microsoft.com/office/officeart/2005/8/layout/cycle2"/>
    <dgm:cxn modelId="{9C11B45A-1472-4DA4-9AB9-577C6F1FE76A}" type="presParOf" srcId="{D9DCC7FC-7485-40A6-BE00-C8DBECA1AB74}" destId="{9383C571-01A5-48BC-8A83-BC20A9DFF9AC}" srcOrd="5" destOrd="0" presId="urn:microsoft.com/office/officeart/2005/8/layout/cycle2"/>
    <dgm:cxn modelId="{E43E6910-6DDC-438E-8296-5AF4338E73D1}" type="presParOf" srcId="{9383C571-01A5-48BC-8A83-BC20A9DFF9AC}" destId="{2FFAB304-3906-4A9C-88F6-447A6F5E2B67}" srcOrd="0" destOrd="0" presId="urn:microsoft.com/office/officeart/2005/8/layout/cycle2"/>
    <dgm:cxn modelId="{D7F606C1-A841-4A79-88FF-BB940A5ABA1A}" type="presParOf" srcId="{D9DCC7FC-7485-40A6-BE00-C8DBECA1AB74}" destId="{B064D85C-E785-44EF-9789-622DDD151088}" srcOrd="6" destOrd="0" presId="urn:microsoft.com/office/officeart/2005/8/layout/cycle2"/>
    <dgm:cxn modelId="{C98A8A76-C3F6-4C4B-B06F-0FBF13839C69}" type="presParOf" srcId="{D9DCC7FC-7485-40A6-BE00-C8DBECA1AB74}" destId="{8D1CC138-40C5-43E6-9A48-BA091316EC22}" srcOrd="7" destOrd="0" presId="urn:microsoft.com/office/officeart/2005/8/layout/cycle2"/>
    <dgm:cxn modelId="{5D47AA76-381E-4FAD-893D-EE69EE0F12F4}" type="presParOf" srcId="{8D1CC138-40C5-43E6-9A48-BA091316EC22}" destId="{9A86DBA8-C3CB-470C-AA34-435716381AD3}" srcOrd="0" destOrd="0" presId="urn:microsoft.com/office/officeart/2005/8/layout/cycle2"/>
    <dgm:cxn modelId="{2383232B-5773-4C8E-A2B6-55A3A2A55B4A}" type="presParOf" srcId="{D9DCC7FC-7485-40A6-BE00-C8DBECA1AB74}" destId="{AA751A98-93FA-487A-B9BC-D807169F6F07}" srcOrd="8" destOrd="0" presId="urn:microsoft.com/office/officeart/2005/8/layout/cycle2"/>
    <dgm:cxn modelId="{2BD268A6-1E44-4F58-8456-283A94C6C8C3}" type="presParOf" srcId="{D9DCC7FC-7485-40A6-BE00-C8DBECA1AB74}" destId="{E6399274-8EE9-4A91-B369-D9EE0A9B8252}" srcOrd="9" destOrd="0" presId="urn:microsoft.com/office/officeart/2005/8/layout/cycle2"/>
    <dgm:cxn modelId="{CD975C69-2204-459E-9C07-77C6D3CF1235}" type="presParOf" srcId="{E6399274-8EE9-4A91-B369-D9EE0A9B8252}" destId="{3C5307B1-F96F-48D6-8216-FCDCFFBDDCB0}" srcOrd="0" destOrd="0" presId="urn:microsoft.com/office/officeart/2005/8/layout/cycle2"/>
    <dgm:cxn modelId="{A959D4E9-FC55-4FE3-AD61-9BE9D3A0EBBF}" type="presParOf" srcId="{D9DCC7FC-7485-40A6-BE00-C8DBECA1AB74}" destId="{0B38F1D6-785E-4360-A20C-99D64E27713C}" srcOrd="10" destOrd="0" presId="urn:microsoft.com/office/officeart/2005/8/layout/cycle2"/>
    <dgm:cxn modelId="{EB5665F2-4E19-4D0D-A2BE-C64187AC6A0B}" type="presParOf" srcId="{D9DCC7FC-7485-40A6-BE00-C8DBECA1AB74}" destId="{DB03B370-48FC-4548-B195-2211BED39FBB}" srcOrd="11" destOrd="0" presId="urn:microsoft.com/office/officeart/2005/8/layout/cycle2"/>
    <dgm:cxn modelId="{DC43B416-4675-43F7-8824-0AFD286F1905}" type="presParOf" srcId="{DB03B370-48FC-4548-B195-2211BED39FBB}" destId="{76DD60D6-1D70-4656-A791-A7663F9C70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7BE5-ABE4-4602-970A-A8DAA81299A8}">
      <dsp:nvSpPr>
        <dsp:cNvPr id="0" name=""/>
        <dsp:cNvSpPr/>
      </dsp:nvSpPr>
      <dsp:spPr>
        <a:xfrm>
          <a:off x="2165285" y="24343"/>
          <a:ext cx="3296900" cy="15052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prayer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648105" y="244789"/>
        <a:ext cx="2331260" cy="1064405"/>
      </dsp:txXfrm>
    </dsp:sp>
    <dsp:sp modelId="{B4CA41C4-D075-4C9F-85E8-9558196BE675}">
      <dsp:nvSpPr>
        <dsp:cNvPr id="0" name=""/>
        <dsp:cNvSpPr/>
      </dsp:nvSpPr>
      <dsp:spPr>
        <a:xfrm rot="1768978">
          <a:off x="4931567" y="1222426"/>
          <a:ext cx="276981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36947" y="1307924"/>
        <a:ext cx="193887" cy="317838"/>
      </dsp:txXfrm>
    </dsp:sp>
    <dsp:sp modelId="{248C7CAD-03BB-43FC-AA9E-1593FEBF033B}">
      <dsp:nvSpPr>
        <dsp:cNvPr id="0" name=""/>
        <dsp:cNvSpPr/>
      </dsp:nvSpPr>
      <dsp:spPr>
        <a:xfrm>
          <a:off x="4978679" y="1340285"/>
          <a:ext cx="2593716" cy="1657122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study</a:t>
          </a:r>
          <a:endParaRPr lang="en-US" sz="3200" kern="1200" dirty="0"/>
        </a:p>
      </dsp:txBody>
      <dsp:txXfrm>
        <a:off x="5358520" y="1582965"/>
        <a:ext cx="1834034" cy="1171762"/>
      </dsp:txXfrm>
    </dsp:sp>
    <dsp:sp modelId="{116C0CEE-9EF3-45C2-90C6-D0E59ACC0AD4}">
      <dsp:nvSpPr>
        <dsp:cNvPr id="0" name=""/>
        <dsp:cNvSpPr/>
      </dsp:nvSpPr>
      <dsp:spPr>
        <a:xfrm rot="5189924">
          <a:off x="6218488" y="2953423"/>
          <a:ext cx="242518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252644" y="3023059"/>
        <a:ext cx="169763" cy="317838"/>
      </dsp:txXfrm>
    </dsp:sp>
    <dsp:sp modelId="{BCA0D4E9-183C-49FE-8CC1-53322EDCEA46}">
      <dsp:nvSpPr>
        <dsp:cNvPr id="0" name=""/>
        <dsp:cNvSpPr/>
      </dsp:nvSpPr>
      <dsp:spPr>
        <a:xfrm>
          <a:off x="5231835" y="3452843"/>
          <a:ext cx="2340560" cy="1569571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leave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574602" y="3682701"/>
        <a:ext cx="1655026" cy="1109855"/>
      </dsp:txXfrm>
    </dsp:sp>
    <dsp:sp modelId="{9383C571-01A5-48BC-8A83-BC20A9DFF9AC}">
      <dsp:nvSpPr>
        <dsp:cNvPr id="0" name=""/>
        <dsp:cNvSpPr/>
      </dsp:nvSpPr>
      <dsp:spPr>
        <a:xfrm rot="9258883">
          <a:off x="5213170" y="4501390"/>
          <a:ext cx="179638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264398" y="4595657"/>
        <a:ext cx="125747" cy="317838"/>
      </dsp:txXfrm>
    </dsp:sp>
    <dsp:sp modelId="{B064D85C-E785-44EF-9789-622DDD151088}">
      <dsp:nvSpPr>
        <dsp:cNvPr id="0" name=""/>
        <dsp:cNvSpPr/>
      </dsp:nvSpPr>
      <dsp:spPr>
        <a:xfrm>
          <a:off x="1661691" y="4672039"/>
          <a:ext cx="4318000" cy="1614257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grandparents</a:t>
          </a:r>
        </a:p>
      </dsp:txBody>
      <dsp:txXfrm>
        <a:off x="2294047" y="4908441"/>
        <a:ext cx="3053288" cy="1141453"/>
      </dsp:txXfrm>
    </dsp:sp>
    <dsp:sp modelId="{8D1CC138-40C5-43E6-9A48-BA091316EC22}">
      <dsp:nvSpPr>
        <dsp:cNvPr id="0" name=""/>
        <dsp:cNvSpPr/>
      </dsp:nvSpPr>
      <dsp:spPr>
        <a:xfrm rot="12664089">
          <a:off x="2393362" y="4422174"/>
          <a:ext cx="225103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456049" y="4545545"/>
        <a:ext cx="157572" cy="317838"/>
      </dsp:txXfrm>
    </dsp:sp>
    <dsp:sp modelId="{AA751A98-93FA-487A-B9BC-D807169F6F07}">
      <dsp:nvSpPr>
        <dsp:cNvPr id="0" name=""/>
        <dsp:cNvSpPr/>
      </dsp:nvSpPr>
      <dsp:spPr>
        <a:xfrm>
          <a:off x="28593" y="3224230"/>
          <a:ext cx="2703869" cy="1569571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spend</a:t>
          </a:r>
          <a:endParaRPr lang="en-US" sz="3200" kern="1200" dirty="0"/>
        </a:p>
      </dsp:txBody>
      <dsp:txXfrm>
        <a:off x="424565" y="3454088"/>
        <a:ext cx="1911925" cy="1109855"/>
      </dsp:txXfrm>
    </dsp:sp>
    <dsp:sp modelId="{E6399274-8EE9-4A91-B369-D9EE0A9B8252}">
      <dsp:nvSpPr>
        <dsp:cNvPr id="0" name=""/>
        <dsp:cNvSpPr/>
      </dsp:nvSpPr>
      <dsp:spPr>
        <a:xfrm rot="16629088">
          <a:off x="1408661" y="2796643"/>
          <a:ext cx="181497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432496" y="2929602"/>
        <a:ext cx="127048" cy="317838"/>
      </dsp:txXfrm>
    </dsp:sp>
    <dsp:sp modelId="{0B38F1D6-785E-4360-A20C-99D64E27713C}">
      <dsp:nvSpPr>
        <dsp:cNvPr id="0" name=""/>
        <dsp:cNvSpPr/>
      </dsp:nvSpPr>
      <dsp:spPr>
        <a:xfrm>
          <a:off x="333407" y="1319237"/>
          <a:ext cx="2572276" cy="156957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/>
              <a:latin typeface="NikoshBAN" pitchFamily="2" charset="0"/>
              <a:cs typeface="NikoshBAN" pitchFamily="2" charset="0"/>
            </a:rPr>
            <a:t> cousin</a:t>
          </a:r>
          <a:endParaRPr lang="en-US" sz="2800" kern="1200" dirty="0"/>
        </a:p>
      </dsp:txBody>
      <dsp:txXfrm>
        <a:off x="710108" y="1549095"/>
        <a:ext cx="1818874" cy="1109855"/>
      </dsp:txXfrm>
    </dsp:sp>
    <dsp:sp modelId="{DB03B370-48FC-4548-B195-2211BED39FBB}">
      <dsp:nvSpPr>
        <dsp:cNvPr id="0" name=""/>
        <dsp:cNvSpPr/>
      </dsp:nvSpPr>
      <dsp:spPr>
        <a:xfrm rot="19730084">
          <a:off x="2583411" y="1202368"/>
          <a:ext cx="178077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587266" y="1322137"/>
        <a:ext cx="124654" cy="31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9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3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6210-34A3-4A42-859B-8C65E5A223A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DE4F1-C8B4-4006-A1AB-E1D71819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0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925616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Document 5"/>
          <p:cNvSpPr/>
          <p:nvPr/>
        </p:nvSpPr>
        <p:spPr>
          <a:xfrm>
            <a:off x="5257800" y="1905000"/>
            <a:ext cx="3352800" cy="3733800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149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hat Is Self Study? The Benefits For Students | GradePower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What Is Self Study? The Benefits For Students | GradePower Lear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What Is Self Study? The Benefits For Students | GradePower Learn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What Is Self Study? The Benefits For Students | GradePower Learn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What Is Self Study? The Benefits For Students | GradePower Learn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What Is Self Study? The Benefits For Students | GradePower Learn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85800" y="4457700"/>
            <a:ext cx="3294613" cy="1981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study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191000" y="4724400"/>
            <a:ext cx="4572000" cy="14478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reading</a:t>
            </a:r>
            <a:endParaRPr lang="en-US" sz="4000" b="1" dirty="0"/>
          </a:p>
        </p:txBody>
      </p:sp>
      <p:sp>
        <p:nvSpPr>
          <p:cNvPr id="8" name="AutoShape 2" descr="Literacy &amp; Girls' Education Nonprofit at Work in Bangladesh - Room to Rea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Literacy &amp; Girls' Education Nonprofit at Work in Bangladesh - Room to Rea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Bangladesh girl reading a Room to Read book | Girl reading, Books to read, 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18" y="149452"/>
            <a:ext cx="6321425" cy="4216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32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4457700"/>
            <a:ext cx="3294613" cy="1981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leave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191000" y="4724400"/>
            <a:ext cx="4572000" cy="14478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Go away from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533400"/>
            <a:ext cx="7239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60376" y="4423287"/>
            <a:ext cx="3520038" cy="1981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grandparents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191000" y="4724400"/>
            <a:ext cx="4572000" cy="14478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Parents of one’s father or mother.</a:t>
            </a:r>
            <a:endParaRPr lang="en-US" sz="4000" b="1" dirty="0"/>
          </a:p>
        </p:txBody>
      </p:sp>
      <p:sp>
        <p:nvSpPr>
          <p:cNvPr id="4" name="AutoShape 2" descr="Grandparents PNG Images | Vector and PSD Files | Free Download on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Grandparents PNG Images | Vector and PSD Files | Free Download on Png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Grandparents PNG Images | Vector and PSD Files | Free Download on Pngt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Grandparents PNG Images | Vector and PSD Files | Free Download on Pngt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Grandparents PNG Images | Vector and PSD Files | Free Download on Pngtre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Grandparents - Free people icon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Grandparents - Free people icon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Grandparents - Free people icon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Grandparents - Free people icons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2" name="Picture 20" descr="Grandparents - Free peopl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56" y="455305"/>
            <a:ext cx="4058485" cy="37258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20503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4457700"/>
            <a:ext cx="3294613" cy="1981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spend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191000" y="4724400"/>
            <a:ext cx="4572000" cy="14478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pass</a:t>
            </a:r>
            <a:endParaRPr lang="en-US" sz="4000" b="1" dirty="0"/>
          </a:p>
        </p:txBody>
      </p:sp>
      <p:pic>
        <p:nvPicPr>
          <p:cNvPr id="5122" name="Picture 2" descr="Family Spending Time Together Cartoon , Png Download - Cartoon At Dining  Table, Transparent Png , Transparent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06" y="329204"/>
            <a:ext cx="4724400" cy="4153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0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4457700"/>
            <a:ext cx="3294613" cy="1981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cousin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191000" y="4724400"/>
            <a:ext cx="4572000" cy="14478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 child of one’s uncle or aunt.</a:t>
            </a:r>
            <a:endParaRPr lang="en-US" sz="4000" b="1" dirty="0"/>
          </a:p>
        </p:txBody>
      </p:sp>
      <p:pic>
        <p:nvPicPr>
          <p:cNvPr id="4098" name="Picture 2" descr="Homo sapiens Boy Human behavior Social group, cousin transparent background  PNG clipart | Hi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73" y="190500"/>
            <a:ext cx="7294359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49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55420"/>
            <a:ext cx="6248400" cy="5202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 Single Corner Rectangle 1"/>
          <p:cNvSpPr/>
          <p:nvPr/>
        </p:nvSpPr>
        <p:spPr>
          <a:xfrm>
            <a:off x="1066800" y="249819"/>
            <a:ext cx="6858000" cy="645820"/>
          </a:xfrm>
          <a:prstGeom prst="round1Rect">
            <a:avLst>
              <a:gd name="adj" fmla="val 303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Open at page 32.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483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7158" y="0"/>
            <a:ext cx="8572528" cy="1771656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43042" y="500042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Teacher’s 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92" y="1981200"/>
            <a:ext cx="6151346" cy="4673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3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643438" y="1071546"/>
            <a:ext cx="5286412" cy="4786346"/>
          </a:xfrm>
          <a:prstGeom prst="cloud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2007"/>
              </a:avLst>
            </a:prstTxWarp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Practice</a:t>
            </a:r>
          </a:p>
        </p:txBody>
      </p:sp>
      <p:pic>
        <p:nvPicPr>
          <p:cNvPr id="3" name="Picture 2" descr="far014fa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980" y="1357311"/>
            <a:ext cx="1500198" cy="1714512"/>
          </a:xfrm>
          <a:prstGeom prst="rect">
            <a:avLst/>
          </a:prstGeom>
        </p:spPr>
      </p:pic>
      <p:pic>
        <p:nvPicPr>
          <p:cNvPr id="4" name="Picture 3" descr="02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50713"/>
            <a:ext cx="2095504" cy="1571628"/>
          </a:xfrm>
          <a:prstGeom prst="rect">
            <a:avLst/>
          </a:prstGeom>
        </p:spPr>
      </p:pic>
      <p:pic>
        <p:nvPicPr>
          <p:cNvPr id="5" name="Picture 4" descr="rosa che sbocc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071823"/>
            <a:ext cx="1561803" cy="2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95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928662" y="260851"/>
            <a:ext cx="7072362" cy="164305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2576" y="914400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NikoshBAN" pitchFamily="2" charset="0"/>
                <a:ea typeface="+mj-ea"/>
                <a:cs typeface="NikoshBAN" pitchFamily="2" charset="0"/>
              </a:rPr>
              <a:t>Student`s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6" y="2199639"/>
            <a:ext cx="5677824" cy="426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11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166" y="211630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290" y="304499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339907"/>
            <a:ext cx="7391400" cy="723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Group reading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81" y="396857"/>
            <a:ext cx="6729528" cy="447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5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10" y="2171182"/>
            <a:ext cx="2667001" cy="321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48" y="172065"/>
            <a:ext cx="890065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Teacher’s Introduction </a:t>
            </a:r>
            <a:endParaRPr lang="en-US" sz="6000" dirty="0">
              <a:latin typeface="Bahnschrift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48" y="2278625"/>
            <a:ext cx="6309852" cy="3108543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Mst.Sharmin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Akter</a:t>
            </a:r>
            <a:endParaRPr lang="en-US" sz="4400" dirty="0" smtClean="0">
              <a:latin typeface="+mj-lt"/>
            </a:endParaRPr>
          </a:p>
          <a:p>
            <a:r>
              <a:rPr lang="en-US" sz="3200" dirty="0" smtClean="0"/>
              <a:t>Assistant teacher</a:t>
            </a:r>
          </a:p>
          <a:p>
            <a:r>
              <a:rPr lang="en-US" sz="3200" dirty="0" err="1" smtClean="0"/>
              <a:t>Matoin</a:t>
            </a:r>
            <a:r>
              <a:rPr lang="en-US" sz="3200" dirty="0" smtClean="0"/>
              <a:t> Govt. Primary School</a:t>
            </a:r>
            <a:endParaRPr lang="en-US" sz="3200" dirty="0"/>
          </a:p>
          <a:p>
            <a:r>
              <a:rPr lang="en-US" sz="3200" dirty="0" err="1" smtClean="0"/>
              <a:t>Hajigonj</a:t>
            </a:r>
            <a:r>
              <a:rPr lang="en-US" sz="3200" dirty="0" smtClean="0"/>
              <a:t>, </a:t>
            </a:r>
            <a:r>
              <a:rPr lang="en-US" sz="3200" dirty="0" err="1" smtClean="0"/>
              <a:t>Chandpur</a:t>
            </a:r>
            <a:endParaRPr lang="en-US" sz="3200" dirty="0" smtClean="0"/>
          </a:p>
          <a:p>
            <a:r>
              <a:rPr lang="en-US" sz="2800" dirty="0" smtClean="0"/>
              <a:t>E-mail:</a:t>
            </a:r>
          </a:p>
          <a:p>
            <a:r>
              <a:rPr lang="en-US" sz="2800" dirty="0" smtClean="0"/>
              <a:t>mstsharminakter1985@gmail.com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247340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6256607"/>
            <a:ext cx="6019800" cy="1588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lowchart: Predefined Process 3"/>
          <p:cNvSpPr/>
          <p:nvPr/>
        </p:nvSpPr>
        <p:spPr>
          <a:xfrm>
            <a:off x="8077200" y="6104207"/>
            <a:ext cx="685800" cy="6126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8001000" y="6332807"/>
            <a:ext cx="472440" cy="4602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6028007"/>
            <a:ext cx="4800600" cy="533400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1000" y="634186"/>
            <a:ext cx="45720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Silent Reading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5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16030"/>
            <a:ext cx="4567700" cy="30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1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452933"/>
            <a:ext cx="38862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Questions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8944" y="1879103"/>
            <a:ext cx="8676456" cy="4525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1.What time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gets up on weekdays ?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2.What is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subject ?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3.What does he do in the evening ?</a:t>
            </a:r>
          </a:p>
        </p:txBody>
      </p:sp>
    </p:spTree>
    <p:extLst>
      <p:ext uri="{BB962C8B-B14F-4D97-AF65-F5344CB8AC3E}">
        <p14:creationId xmlns:p14="http://schemas.microsoft.com/office/powerpoint/2010/main" val="13614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76500" y="228600"/>
            <a:ext cx="44958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Answer’s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859438"/>
            <a:ext cx="9144000" cy="4525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1.Sagar gets up at 6 on weekdays.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2.Sagar’s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subject is Bangla.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3.He watches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and reads stories in 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the evening.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None/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9573" y="1476687"/>
            <a:ext cx="9144000" cy="5256584"/>
          </a:xfrm>
          <a:prstGeom prst="rect">
            <a:avLst/>
          </a:prstGeom>
          <a:noFill/>
          <a:ln w="149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5495" y="39130"/>
            <a:ext cx="9144000" cy="12687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Now we will play </a:t>
            </a:r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“BINGO”</a:t>
            </a: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game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316416" y="188640"/>
            <a:ext cx="742454" cy="723456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95578" y="188640"/>
            <a:ext cx="732006" cy="650878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752" y="285730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night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972438" y="2954834"/>
            <a:ext cx="2680920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spend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2438" y="1634941"/>
            <a:ext cx="2680920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dinner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81000" y="1661076"/>
            <a:ext cx="2751396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prayer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5389" y="5509818"/>
            <a:ext cx="2680920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story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5389" y="420384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cousin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17752" y="4263081"/>
            <a:ext cx="2714644" cy="804862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studies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822" y="5509819"/>
            <a:ext cx="2901778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evening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844" y="2420888"/>
            <a:ext cx="8858312" cy="2286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Write five</a:t>
            </a:r>
            <a:r>
              <a:rPr kumimoji="0" lang="en-US" sz="6000" b="1" i="0" u="none" strike="noStrike" kern="1200" spc="100" normalizeH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 </a:t>
            </a: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sentences </a:t>
            </a:r>
            <a:b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</a:b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about your family.</a:t>
            </a:r>
            <a:endParaRPr kumimoji="0" lang="en-US" sz="6000" b="1" i="0" u="none" strike="noStrike" kern="1200" spc="100" normalizeH="0" baseline="0" noProof="0" dirty="0">
              <a:ln w="180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Rockwell Condensed" pitchFamily="18" charset="0"/>
              <a:ea typeface="+mj-ea"/>
              <a:cs typeface="NikoshLight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00" y="4581128"/>
            <a:ext cx="1128464" cy="2124472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00" y="5229200"/>
            <a:ext cx="912440" cy="1476400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00" y="5805264"/>
            <a:ext cx="768424" cy="900336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6381328"/>
            <a:ext cx="5112568" cy="7200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5856" y="5999584"/>
            <a:ext cx="4320480" cy="720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7944" y="5567536"/>
            <a:ext cx="3528392" cy="720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95736" y="6165304"/>
            <a:ext cx="360040" cy="410344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5816" y="5805264"/>
            <a:ext cx="360040" cy="41034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7904" y="5373216"/>
            <a:ext cx="360040" cy="410344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730624" y="433669"/>
            <a:ext cx="5117976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task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357548" cy="5371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029200"/>
            <a:ext cx="392854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905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9600" b="1" dirty="0">
              <a:ln w="1905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8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43" y="762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6932" y="746611"/>
            <a:ext cx="6019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bg2">
                <a:lumMod val="10000"/>
              </a:schemeClr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Lesson Identity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33185"/>
            <a:ext cx="3596232" cy="255454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Class :Four</a:t>
            </a:r>
          </a:p>
          <a:p>
            <a:r>
              <a:rPr lang="en-US" sz="3200" dirty="0" smtClean="0"/>
              <a:t>Subject : English</a:t>
            </a:r>
          </a:p>
          <a:p>
            <a:r>
              <a:rPr lang="en-US" sz="3200" dirty="0" smtClean="0"/>
              <a:t>Lesson : 1-2(A)</a:t>
            </a:r>
          </a:p>
          <a:p>
            <a:r>
              <a:rPr lang="en-US" sz="3200" dirty="0" smtClean="0"/>
              <a:t>Unit:16</a:t>
            </a:r>
          </a:p>
          <a:p>
            <a:r>
              <a:rPr lang="en-US" sz="3200" dirty="0" smtClean="0"/>
              <a:t>Time : 40 min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3318" r="3712" b="1537"/>
          <a:stretch/>
        </p:blipFill>
        <p:spPr bwMode="auto">
          <a:xfrm>
            <a:off x="5965633" y="2528562"/>
            <a:ext cx="1959167" cy="2653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9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3820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Learning Outcomes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06" y="1143000"/>
            <a:ext cx="9050594" cy="538609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Student’s will be able to-</a:t>
            </a:r>
          </a:p>
          <a:p>
            <a:endParaRPr lang="en-US" sz="2800" dirty="0" smtClean="0"/>
          </a:p>
          <a:p>
            <a:r>
              <a:rPr lang="en-US" sz="2800" dirty="0" smtClean="0"/>
              <a:t>Listening:1.1.1-become familiar with English 				sounds by listening to common 			</a:t>
            </a:r>
            <a:r>
              <a:rPr lang="en-US" sz="2800" dirty="0" smtClean="0"/>
              <a:t>		English </a:t>
            </a:r>
            <a:r>
              <a:rPr lang="en-US" sz="2800" dirty="0" smtClean="0"/>
              <a:t>word.</a:t>
            </a:r>
          </a:p>
          <a:p>
            <a:endParaRPr lang="en-US" sz="2800" dirty="0" smtClean="0"/>
          </a:p>
          <a:p>
            <a:r>
              <a:rPr lang="en-US" sz="2800" dirty="0" smtClean="0"/>
              <a:t>Speaking:1.1.2-say simple words and phrases with 			</a:t>
            </a:r>
            <a:r>
              <a:rPr lang="en-US" sz="2800" dirty="0" smtClean="0"/>
              <a:t>	proper </a:t>
            </a:r>
            <a:r>
              <a:rPr lang="en-US" sz="2800" dirty="0" smtClean="0"/>
              <a:t>sounds and stress.</a:t>
            </a:r>
          </a:p>
          <a:p>
            <a:endParaRPr lang="en-US" sz="2800" dirty="0" smtClean="0"/>
          </a:p>
          <a:p>
            <a:r>
              <a:rPr lang="en-US" sz="2800" dirty="0" smtClean="0"/>
              <a:t>Reading:1.4.1-read words and phrases with the 			</a:t>
            </a:r>
            <a:r>
              <a:rPr lang="en-US" sz="2800" dirty="0" smtClean="0"/>
              <a:t>	help </a:t>
            </a:r>
            <a:r>
              <a:rPr lang="en-US" sz="2800" dirty="0" smtClean="0"/>
              <a:t>of visual clause (about 30 new 			</a:t>
            </a:r>
            <a:r>
              <a:rPr lang="en-US" sz="2800" dirty="0" smtClean="0"/>
              <a:t>	words</a:t>
            </a:r>
            <a:r>
              <a:rPr lang="en-US" sz="2800" dirty="0" smtClean="0"/>
              <a:t>) and simple sentences.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484068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381000" y="5181600"/>
            <a:ext cx="8458200" cy="1219200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can you see in the picture ?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will be our todays 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opic 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utoShape 4" descr="Charitable deeds, let's crowd-fund for kids in Bangladesh, fruits and  snacks every week, nr. 32 — Steem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Charitable deeds, let's crowd-fund for kids in Bangladesh, fruits and  snacks every week, nr. 32 — Steem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Literacy &amp; Girls' Education Nonprofit at Work in Bangladesh - Room to 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2" y="154894"/>
            <a:ext cx="8231777" cy="464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6196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55" y="419277"/>
            <a:ext cx="872109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Todays lesson topic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1" y="2666998"/>
            <a:ext cx="59436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Sagar’s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week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32565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pl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893" y="228600"/>
            <a:ext cx="3343299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92" y="3314700"/>
            <a:ext cx="312100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Input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81983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646876"/>
              </p:ext>
            </p:extLst>
          </p:nvPr>
        </p:nvGraphicFramePr>
        <p:xfrm>
          <a:off x="1571604" y="357166"/>
          <a:ext cx="757239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500042"/>
            <a:ext cx="785818" cy="5214974"/>
          </a:xfrm>
          <a:prstGeom prst="rect">
            <a:avLst/>
          </a:prstGeom>
          <a:solidFill>
            <a:srgbClr val="00B0F0"/>
          </a:solidFill>
          <a:ln cmpd="tri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N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D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gi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2000240"/>
            <a:ext cx="3057233" cy="27987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93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,064 Muslim Prayer Photos - Free &amp; Royalty-Free Stock Photos from 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620000" cy="4152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85800" y="4457700"/>
            <a:ext cx="3294613" cy="1981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prayer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4191000" y="4724400"/>
            <a:ext cx="4572000" cy="14478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adoration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2516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199</Words>
  <Application>Microsoft Office PowerPoint</Application>
  <PresentationFormat>On-screen Show (4:3)</PresentationFormat>
  <Paragraphs>98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2020-11-15T12:37:57Z</dcterms:created>
  <dcterms:modified xsi:type="dcterms:W3CDTF">2020-12-01T04:41:35Z</dcterms:modified>
</cp:coreProperties>
</file>