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02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4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3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73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1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6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5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7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9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8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5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8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9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162B6C-ACB7-4DDD-B183-DA18E91A1A3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136B4E-24CA-4DB2-A50D-0BFBEA2D1C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209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66" y="1535139"/>
            <a:ext cx="10325685" cy="994127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মাল্টিমিডিয়া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09" y="284000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8576" y="2278018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দলগত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কাজ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08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187" y="1926326"/>
            <a:ext cx="30877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মূল্যায়ণ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94" y="1279212"/>
            <a:ext cx="393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643" y="3024554"/>
            <a:ext cx="687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/>
              <a:t>ما هى الموانع لغة و اصطلاحا- بين باالتفصيل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50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3210" y="800911"/>
            <a:ext cx="5418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45" y="1724241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7445" y="5534241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আসসালামু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আলাইকুম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7677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811" y="650186"/>
            <a:ext cx="53591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আলিম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১ম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বর্ষ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ফিক্বহ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২য়পত্র</a:t>
            </a:r>
          </a:p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কিতাবের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সিরাজী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612" y="1125472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8515" y="2155371"/>
            <a:ext cx="5042263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মোবাশ্বির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আহমদ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অধ্যক্ষ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বিএসডি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বালিকা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আলিম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মাদরাসা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বানিয়াচং,হবিগঞ্জ</a:t>
            </a:r>
            <a:r>
              <a:rPr lang="en-US" sz="2800" dirty="0" smtClean="0">
                <a:solidFill>
                  <a:srgbClr val="C00000"/>
                </a:solidFill>
              </a:rPr>
              <a:t>।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1" y="2101198"/>
            <a:ext cx="1502228" cy="187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055" y="93277"/>
            <a:ext cx="7738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ছবি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গেুলো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দেখে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কিছু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বলো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6" y="1233648"/>
            <a:ext cx="3654743" cy="361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782" y="1225840"/>
            <a:ext cx="4145280" cy="3704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5857" y="5283815"/>
            <a:ext cx="152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ঐশী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4020" y="4844928"/>
            <a:ext cx="45288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হত্যাকান্ডের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শিকার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বাব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269" y="300448"/>
            <a:ext cx="10058400" cy="190848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731322"/>
            <a:ext cx="4698274" cy="1143000"/>
          </a:xfrm>
        </p:spPr>
        <p:txBody>
          <a:bodyPr>
            <a:normAutofit fontScale="77500" lnSpcReduction="20000"/>
          </a:bodyPr>
          <a:lstStyle/>
          <a:p>
            <a:r>
              <a:rPr lang="ar-SA" sz="4300" dirty="0" smtClean="0">
                <a:solidFill>
                  <a:srgbClr val="00B0F0"/>
                </a:solidFill>
              </a:rPr>
              <a:t>فى الموانع</a:t>
            </a:r>
          </a:p>
          <a:p>
            <a:r>
              <a:rPr lang="en-US" sz="4300" dirty="0" smtClean="0">
                <a:solidFill>
                  <a:srgbClr val="00B0F0"/>
                </a:solidFill>
              </a:rPr>
              <a:t> </a:t>
            </a:r>
            <a:r>
              <a:rPr lang="en-US" sz="4300" dirty="0" err="1" smtClean="0">
                <a:solidFill>
                  <a:srgbClr val="00B0F0"/>
                </a:solidFill>
              </a:rPr>
              <a:t>পরিচ্ছেদ</a:t>
            </a:r>
            <a:r>
              <a:rPr lang="en-US" sz="4300" dirty="0" smtClean="0">
                <a:solidFill>
                  <a:srgbClr val="00B0F0"/>
                </a:solidFill>
              </a:rPr>
              <a:t> : ‘</a:t>
            </a:r>
            <a:r>
              <a:rPr lang="en-US" sz="4300" dirty="0" err="1" smtClean="0">
                <a:solidFill>
                  <a:srgbClr val="00B0F0"/>
                </a:solidFill>
              </a:rPr>
              <a:t>মাওয়ানে</a:t>
            </a:r>
            <a:r>
              <a:rPr lang="en-US" sz="4300" dirty="0" smtClean="0">
                <a:solidFill>
                  <a:srgbClr val="00B0F0"/>
                </a:solidFill>
              </a:rPr>
              <a:t>‘</a:t>
            </a:r>
            <a:r>
              <a:rPr lang="en-US" dirty="0" smtClean="0"/>
              <a:t>‘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869" y="798901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শিখন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ফল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2869" y="1907177"/>
            <a:ext cx="9427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শেষে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শিক্ষার্থীরা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১। </a:t>
            </a:r>
            <a:r>
              <a:rPr lang="en-US" sz="2400" b="1" dirty="0" err="1" smtClean="0">
                <a:solidFill>
                  <a:srgbClr val="FFFF00"/>
                </a:solidFill>
              </a:rPr>
              <a:t>কি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কি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কারণে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ওয়ারিশগণ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বঞ্চিত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হয়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জানতে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2400" b="1" dirty="0" smtClean="0">
                <a:solidFill>
                  <a:srgbClr val="FFFF00"/>
                </a:solidFill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২। </a:t>
            </a:r>
            <a:r>
              <a:rPr lang="en-US" sz="2400" b="1" dirty="0" err="1" smtClean="0">
                <a:solidFill>
                  <a:srgbClr val="FFFF00"/>
                </a:solidFill>
              </a:rPr>
              <a:t>ওয়ারিশের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শ্রেনি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বিভাগ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জানতে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2400" b="1" dirty="0" smtClean="0">
                <a:solidFill>
                  <a:srgbClr val="FFFF00"/>
                </a:solidFill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৩। </a:t>
            </a:r>
            <a:r>
              <a:rPr lang="en-US" sz="2400" b="1" dirty="0" err="1" smtClean="0">
                <a:solidFill>
                  <a:srgbClr val="FFFF00"/>
                </a:solidFill>
              </a:rPr>
              <a:t>মাওয়ানে</a:t>
            </a:r>
            <a:r>
              <a:rPr lang="en-US" sz="2400" b="1" dirty="0" smtClean="0">
                <a:solidFill>
                  <a:srgbClr val="FFFF00"/>
                </a:solidFill>
              </a:rPr>
              <a:t>‘ </a:t>
            </a:r>
            <a:r>
              <a:rPr lang="en-US" sz="2400" b="1" dirty="0" err="1" smtClean="0">
                <a:solidFill>
                  <a:srgbClr val="FFFF00"/>
                </a:solidFill>
              </a:rPr>
              <a:t>এর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সংজ্ঞা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জানতে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পারবে</a:t>
            </a:r>
            <a:r>
              <a:rPr lang="en-US" sz="2400" b="1" dirty="0" smtClean="0">
                <a:solidFill>
                  <a:srgbClr val="FFFF00"/>
                </a:solidFill>
              </a:rPr>
              <a:t>।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389" y="112114"/>
            <a:ext cx="612400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8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শাব্দিক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6473" y="1389387"/>
            <a:ext cx="1447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موانع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73" y="3500677"/>
            <a:ext cx="827908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74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950823" cy="1450757"/>
          </a:xfrm>
        </p:spPr>
        <p:txBody>
          <a:bodyPr/>
          <a:lstStyle/>
          <a:p>
            <a:r>
              <a:rPr lang="ar-SA" dirty="0" smtClean="0"/>
              <a:t>المعنى اصطلاحا</a:t>
            </a:r>
            <a:br>
              <a:rPr lang="ar-SA" dirty="0" smtClean="0"/>
            </a:br>
            <a:r>
              <a:rPr lang="en-US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পারিভাষিক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endParaRPr lang="en-US" dirty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3224" y="2207623"/>
            <a:ext cx="769402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ইলমে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ফারাইজের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পরিভাষায়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ওয়ারিশ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সত্বেও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ওয়ারিশ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উত্তরাধিকার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সত্ব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তেকে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বঞ্চিত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মাওয়ানে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‘ </a:t>
            </a:r>
            <a:r>
              <a:rPr lang="en-US" sz="32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6756" y="292744"/>
            <a:ext cx="542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বঞ্চিত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হওয়ার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কারণসমূহ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911" y="1505243"/>
            <a:ext cx="5950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১। </a:t>
            </a:r>
            <a:r>
              <a:rPr lang="ar-SA" sz="2000" dirty="0" smtClean="0"/>
              <a:t> الرق</a:t>
            </a:r>
            <a:r>
              <a:rPr lang="en-US" sz="2000" dirty="0" err="1" smtClean="0"/>
              <a:t>দাসত্ব</a:t>
            </a:r>
            <a:r>
              <a:rPr lang="en-US" sz="2000" dirty="0" smtClean="0"/>
              <a:t> : </a:t>
            </a:r>
            <a:r>
              <a:rPr lang="en-US" sz="2000" dirty="0" err="1" smtClean="0"/>
              <a:t>দাসত্ব</a:t>
            </a:r>
            <a:r>
              <a:rPr lang="en-US" sz="2000" dirty="0" smtClean="0"/>
              <a:t> </a:t>
            </a:r>
            <a:r>
              <a:rPr lang="en-US" sz="2000" dirty="0" err="1" smtClean="0"/>
              <a:t>পূর্ণাঙ্গ</a:t>
            </a:r>
            <a:r>
              <a:rPr lang="en-US" sz="2000" dirty="0" smtClean="0"/>
              <a:t> </a:t>
            </a:r>
            <a:r>
              <a:rPr lang="en-US" sz="2000" dirty="0" err="1" smtClean="0"/>
              <a:t>হউক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বা</a:t>
            </a:r>
            <a:r>
              <a:rPr lang="en-US" sz="2000" dirty="0" smtClean="0"/>
              <a:t> </a:t>
            </a:r>
            <a:r>
              <a:rPr lang="en-US" sz="2000" dirty="0" err="1" smtClean="0"/>
              <a:t>আংশিক</a:t>
            </a:r>
            <a:r>
              <a:rPr lang="en-US" sz="2000" dirty="0" smtClean="0"/>
              <a:t>। </a:t>
            </a:r>
            <a:r>
              <a:rPr lang="en-US" sz="2000" dirty="0" err="1" smtClean="0"/>
              <a:t>উল্লেখিত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কারণে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উত্তরাধিকার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পাওয়া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বঞ্চিত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3385" y="2461846"/>
            <a:ext cx="531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২।</a:t>
            </a:r>
            <a:r>
              <a:rPr lang="ar-SA" sz="2000" dirty="0" smtClean="0"/>
              <a:t> القتل 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হত্যাকান্ড</a:t>
            </a:r>
            <a:r>
              <a:rPr lang="en-US" sz="2000" dirty="0" smtClean="0"/>
              <a:t>: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হত্যার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কিসাস</a:t>
            </a:r>
            <a:r>
              <a:rPr lang="en-US" sz="2000" dirty="0" smtClean="0"/>
              <a:t> ও </a:t>
            </a:r>
            <a:r>
              <a:rPr lang="en-US" sz="2000" dirty="0" err="1" smtClean="0"/>
              <a:t>কাফফার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ওয়াজিব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3385" y="4262511"/>
            <a:ext cx="4712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৩।</a:t>
            </a:r>
            <a:r>
              <a:rPr lang="ar-SA" sz="2000" dirty="0" smtClean="0"/>
              <a:t> الاختلاف الدارىن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03385" y="3458901"/>
            <a:ext cx="391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৪। </a:t>
            </a:r>
            <a:r>
              <a:rPr lang="ar-SA" sz="2000" dirty="0" smtClean="0"/>
              <a:t> الاختلاف الدىن</a:t>
            </a:r>
            <a:r>
              <a:rPr lang="en-US" sz="2000" dirty="0" err="1" smtClean="0"/>
              <a:t>ধর্ম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85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176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</vt:lpstr>
      <vt:lpstr>Times New Roman</vt:lpstr>
      <vt:lpstr>Retrospect</vt:lpstr>
      <vt:lpstr>1_Retrospect</vt:lpstr>
      <vt:lpstr>মাল্টিমিডিয়া ক্লাসে সবাইকে স্বাগতম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المعنى اصطلاحا পারিভাষিক অর্থ 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2020-12-01T02:03:48Z</dcterms:created>
  <dcterms:modified xsi:type="dcterms:W3CDTF">2020-12-01T05:03:45Z</dcterms:modified>
</cp:coreProperties>
</file>