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9" autoAdjust="0"/>
    <p:restoredTop sz="94660"/>
  </p:normalViewPr>
  <p:slideViewPr>
    <p:cSldViewPr snapToGrid="0">
      <p:cViewPr varScale="1">
        <p:scale>
          <a:sx n="76" d="100"/>
          <a:sy n="76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DD56-B1A5-4236-9C53-2A349D26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86B7-ADD2-4F39-A5CA-8C16D590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0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DD56-B1A5-4236-9C53-2A349D26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86B7-ADD2-4F39-A5CA-8C16D590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7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DD56-B1A5-4236-9C53-2A349D26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86B7-ADD2-4F39-A5CA-8C16D590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7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DD56-B1A5-4236-9C53-2A349D26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86B7-ADD2-4F39-A5CA-8C16D590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DD56-B1A5-4236-9C53-2A349D26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86B7-ADD2-4F39-A5CA-8C16D590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3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DD56-B1A5-4236-9C53-2A349D26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86B7-ADD2-4F39-A5CA-8C16D590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3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DD56-B1A5-4236-9C53-2A349D26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86B7-ADD2-4F39-A5CA-8C16D590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DD56-B1A5-4236-9C53-2A349D26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86B7-ADD2-4F39-A5CA-8C16D590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1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DD56-B1A5-4236-9C53-2A349D26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86B7-ADD2-4F39-A5CA-8C16D590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DD56-B1A5-4236-9C53-2A349D26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86B7-ADD2-4F39-A5CA-8C16D590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7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DD56-B1A5-4236-9C53-2A349D26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86B7-ADD2-4F39-A5CA-8C16D590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3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DD56-B1A5-4236-9C53-2A349D26AC5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786B7-ADD2-4F39-A5CA-8C16D5903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0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5127" cy="6874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" y="-49029"/>
            <a:ext cx="12275126" cy="700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3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30" y="0"/>
            <a:ext cx="12267156" cy="69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1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" y="-25052"/>
            <a:ext cx="12225023" cy="70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4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49" y="-25052"/>
            <a:ext cx="12275127" cy="69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6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5127" cy="6874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5" y="-27591"/>
            <a:ext cx="12301252" cy="69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8" y="-25052"/>
            <a:ext cx="12275127" cy="69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9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75" y="-37578"/>
            <a:ext cx="12275127" cy="70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04" y="-66740"/>
            <a:ext cx="12327379" cy="6916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" y="15042"/>
            <a:ext cx="12288033" cy="685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5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" y="-58635"/>
            <a:ext cx="12275127" cy="69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4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6" y="-87682"/>
            <a:ext cx="12217052" cy="69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3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2" y="-50104"/>
            <a:ext cx="12230102" cy="69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6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2" y="-58635"/>
            <a:ext cx="12275127" cy="691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6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8" y="-38975"/>
            <a:ext cx="12275127" cy="693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5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8" y="-50104"/>
            <a:ext cx="12287793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88" y="-26126"/>
            <a:ext cx="12283439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6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3" y="-25052"/>
            <a:ext cx="12275127" cy="68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9" y="-37578"/>
            <a:ext cx="12254631" cy="69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04" y="-69842"/>
            <a:ext cx="12275126" cy="69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4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8" y="-50104"/>
            <a:ext cx="12275126" cy="696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4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6" y="-60250"/>
            <a:ext cx="12270376" cy="69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5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সমাপ্তী ঘোষণা ও ধন্যবাদ জ্ঞাপন</dc:title>
  <dc:creator>SHYMAL CHANDRA SAHA</dc:creator>
  <cp:lastModifiedBy>SHYMAL CHANDRA SAHA</cp:lastModifiedBy>
  <cp:revision>8</cp:revision>
  <dcterms:created xsi:type="dcterms:W3CDTF">2020-11-29T19:23:50Z</dcterms:created>
  <dcterms:modified xsi:type="dcterms:W3CDTF">2020-11-29T20:35:33Z</dcterms:modified>
</cp:coreProperties>
</file>