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800" r:id="rId2"/>
    <p:sldMasterId id="2147483818" r:id="rId3"/>
    <p:sldMasterId id="2147483837" r:id="rId4"/>
    <p:sldMasterId id="2147483849" r:id="rId5"/>
    <p:sldMasterId id="2147483861" r:id="rId6"/>
    <p:sldMasterId id="2147483873" r:id="rId7"/>
    <p:sldMasterId id="2147483885" r:id="rId8"/>
  </p:sldMasterIdLst>
  <p:notesMasterIdLst>
    <p:notesMasterId r:id="rId36"/>
  </p:notesMasterIdLst>
  <p:sldIdLst>
    <p:sldId id="361" r:id="rId9"/>
    <p:sldId id="365" r:id="rId10"/>
    <p:sldId id="363" r:id="rId11"/>
    <p:sldId id="289" r:id="rId12"/>
    <p:sldId id="287" r:id="rId13"/>
    <p:sldId id="333" r:id="rId14"/>
    <p:sldId id="339" r:id="rId15"/>
    <p:sldId id="340" r:id="rId16"/>
    <p:sldId id="341" r:id="rId17"/>
    <p:sldId id="343" r:id="rId18"/>
    <p:sldId id="346" r:id="rId19"/>
    <p:sldId id="344" r:id="rId20"/>
    <p:sldId id="347" r:id="rId21"/>
    <p:sldId id="349" r:id="rId22"/>
    <p:sldId id="350" r:id="rId23"/>
    <p:sldId id="357" r:id="rId24"/>
    <p:sldId id="351" r:id="rId25"/>
    <p:sldId id="358" r:id="rId26"/>
    <p:sldId id="353" r:id="rId27"/>
    <p:sldId id="354" r:id="rId28"/>
    <p:sldId id="355" r:id="rId29"/>
    <p:sldId id="367" r:id="rId30"/>
    <p:sldId id="373" r:id="rId31"/>
    <p:sldId id="369" r:id="rId32"/>
    <p:sldId id="356" r:id="rId33"/>
    <p:sldId id="371" r:id="rId34"/>
    <p:sldId id="35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00"/>
    <a:srgbClr val="FF0066"/>
    <a:srgbClr val="0000CC"/>
    <a:srgbClr val="FFCCCC"/>
    <a:srgbClr val="33CC33"/>
    <a:srgbClr val="FF33CC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মনোযোগ</a:t>
            </a:r>
            <a:r>
              <a:rPr lang="en-US" dirty="0" smtClean="0"/>
              <a:t> </a:t>
            </a:r>
            <a:r>
              <a:rPr lang="en-US" dirty="0" err="1" smtClean="0"/>
              <a:t>আর্কষণের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7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0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A51639-B2D6-4652-B8C3-1B4C224A7BAF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9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267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18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50" b="1" baseline="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57200" y="2133600"/>
            <a:ext cx="7239000" cy="4114800"/>
          </a:xfrm>
        </p:spPr>
        <p:txBody>
          <a:bodyPr/>
          <a:lstStyle>
            <a:lvl1pPr>
              <a:defRPr sz="2400" baseline="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4023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4023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2325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1004670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225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4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7064" y="274957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4"/>
            <a:ext cx="5753664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3373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370325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0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99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4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8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8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5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757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4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92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62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9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27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14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20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00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19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5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61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87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268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72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578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29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28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25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460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92100"/>
            <a:ext cx="8543925" cy="6299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14186"/>
            <a:ext cx="8477250" cy="626441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587354" y="6373106"/>
            <a:ext cx="1910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Monotype Corsiva" panose="03010101010201010101" pitchFamily="66" charset="0"/>
              </a:rPr>
              <a:t>Dwibyendranath</a:t>
            </a:r>
            <a:r>
              <a:rPr lang="en-US" sz="1400" baseline="0" dirty="0" smtClean="0">
                <a:latin typeface="Monotype Corsiva" panose="03010101010201010101" pitchFamily="66" charset="0"/>
              </a:rPr>
              <a:t> </a:t>
            </a:r>
            <a:r>
              <a:rPr lang="en-US" sz="1400" baseline="0" dirty="0" err="1" smtClean="0">
                <a:latin typeface="Monotype Corsiva" panose="03010101010201010101" pitchFamily="66" charset="0"/>
              </a:rPr>
              <a:t>Saha</a:t>
            </a:r>
            <a:r>
              <a:rPr lang="en-US" sz="1400" baseline="0" dirty="0" smtClean="0">
                <a:latin typeface="Monotype Corsiva" panose="03010101010201010101" pitchFamily="66" charset="0"/>
              </a:rPr>
              <a:t>. (</a:t>
            </a:r>
            <a:r>
              <a:rPr lang="en-US" sz="1400" baseline="0" dirty="0" err="1" smtClean="0">
                <a:latin typeface="Monotype Corsiva" panose="03010101010201010101" pitchFamily="66" charset="0"/>
              </a:rPr>
              <a:t>Toton</a:t>
            </a:r>
            <a:r>
              <a:rPr lang="en-US" sz="1400" baseline="0" dirty="0" smtClean="0">
                <a:latin typeface="Monotype Corsiva" panose="03010101010201010101" pitchFamily="66" charset="0"/>
              </a:rPr>
              <a:t> </a:t>
            </a:r>
            <a:r>
              <a:rPr lang="en-US" sz="1400" baseline="0" dirty="0" err="1" smtClean="0">
                <a:latin typeface="Monotype Corsiva" panose="03010101010201010101" pitchFamily="66" charset="0"/>
              </a:rPr>
              <a:t>Saha</a:t>
            </a:r>
            <a:r>
              <a:rPr lang="en-US" sz="1400" baseline="0" dirty="0" smtClean="0">
                <a:latin typeface="Monotype Corsiva" panose="03010101010201010101" pitchFamily="66" charset="0"/>
              </a:rPr>
              <a:t>)</a:t>
            </a:r>
            <a:endParaRPr lang="en-US" sz="1400" dirty="0">
              <a:latin typeface="Monotype Corsiva" panose="03010101010201010101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332">
            <a:off x="7615198" y="504016"/>
            <a:ext cx="1288700" cy="7543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889" y1="35111" x2="12889" y2="35111"/>
                        <a14:foregroundMark x1="12889" y1="34667" x2="16000" y2="22222"/>
                        <a14:foregroundMark x1="16000" y1="21778" x2="14222" y2="26222"/>
                        <a14:foregroundMark x1="13333" y1="34667" x2="13333" y2="34667"/>
                        <a14:foregroundMark x1="12889" y1="35556" x2="8000" y2="16889"/>
                        <a14:foregroundMark x1="8000" y1="16889" x2="31556" y2="12000"/>
                        <a14:foregroundMark x1="8889" y1="59556" x2="9333" y2="60000"/>
                        <a14:foregroundMark x1="8000" y1="61333" x2="0" y2="69778"/>
                        <a14:foregroundMark x1="9778" y1="43556" x2="9778" y2="43556"/>
                        <a14:foregroundMark x1="14667" y1="40000" x2="14667" y2="40000"/>
                        <a14:foregroundMark x1="85333" y1="26222" x2="85333" y2="26222"/>
                        <a14:foregroundMark x1="44000" y1="8889" x2="44000" y2="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066">
            <a:off x="7280297" y="3917596"/>
            <a:ext cx="618324" cy="824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332">
            <a:off x="7590458" y="5812423"/>
            <a:ext cx="1240507" cy="8005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5799">
            <a:off x="-237046" y="5625936"/>
            <a:ext cx="1564690" cy="1173518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467963" y="6373106"/>
            <a:ext cx="130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onotype Corsiva" panose="03010101010201010101" pitchFamily="66" charset="0"/>
              </a:rPr>
              <a:t>d.shaha1980@gmail.com</a:t>
            </a:r>
            <a:endParaRPr lang="en-US" sz="1400" dirty="0">
              <a:latin typeface="Monotype Corsiva" panose="03010101010201010101" pitchFamily="66" charset="0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220580" y="6444278"/>
            <a:ext cx="187490" cy="24998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6227">
            <a:off x="-233130" y="-39781"/>
            <a:ext cx="1564690" cy="1173518"/>
          </a:xfrm>
          <a:prstGeom prst="rect">
            <a:avLst/>
          </a:prstGeom>
        </p:spPr>
      </p:pic>
      <p:sp>
        <p:nvSpPr>
          <p:cNvPr id="25" name="Oval 24"/>
          <p:cNvSpPr/>
          <p:nvPr userDrawn="1"/>
        </p:nvSpPr>
        <p:spPr>
          <a:xfrm>
            <a:off x="230105" y="201837"/>
            <a:ext cx="187490" cy="24998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8745454" y="6445677"/>
            <a:ext cx="187490" cy="24998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8745455" y="192900"/>
            <a:ext cx="187490" cy="24998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 userDrawn="1"/>
        </p:nvSpPr>
        <p:spPr>
          <a:xfrm>
            <a:off x="7414608" y="6441855"/>
            <a:ext cx="104376" cy="121024"/>
          </a:xfrm>
          <a:prstGeom prst="star5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80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49B8AB-4654-4A55-9299-B8F68BE87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4230F-E44C-4AAB-B4C7-749150E60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FE7197-FF66-4F05-BBBC-111AC230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A48983-5D90-4F10-A24E-580A5315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D801B-FEFD-415E-B0B7-8D968BE2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291D8-A4C4-45BF-BB2E-153685DB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10F70-4F72-4542-959A-91577592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592F72-DD9A-4184-A19C-DC8AD73A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12B51F-6F23-44E7-BBE3-F1E73EC2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7F613F-BEEB-46C1-96E2-0A65864A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6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3E5B3-A4DB-49F4-97CF-A1BE1E8B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514959-A639-49A0-AE99-2DDD80EBA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2A6B7D-F78D-4390-B0A0-A1B68D0C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7A9A2A-A0D3-4E5E-A88D-CEB73C8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67DACB-E9DE-4D0B-94A6-8C7CC274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5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BB106-E8EB-42D3-8A39-CFA3357C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655ECB-D4DE-4D7E-B39A-46B573F85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A04E5A-E522-4F9E-B972-B5E827152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025C1F-A48E-4EFE-9CD9-B97BF0DD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D38268-7C3D-4B88-A993-D6070F62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7626A9-5802-4493-B4FC-EFDEB336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5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EE31D-0EF7-4986-869D-C8A8EDBB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70A5DD-47EF-483A-AEBC-8FD04B23E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D8DF85-91EF-4192-9979-291DB099C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C2AA7-CCBD-4D16-BA0F-583235CB4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4FD68E-A8CB-4923-A122-940B4242E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4B3D6F-4074-4BFB-9CD1-6837B469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7C02A1-8BCD-43D8-BB2C-637F8B975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5EE306-5954-409E-B879-B8D84B11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8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8EE91-72FF-42BC-A7AA-313D0C3F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A9C61C-8005-44F1-9D00-601632C8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4DD007-514D-4603-B0DA-E2153EE5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D86660-980C-44FB-82D9-FAC37F19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BBE84B-5E64-4355-B8F9-E827A280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60EDB8-37A6-4A0B-88F0-859D8CF9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8466D6-0E04-4EBB-BB22-7656B97B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6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636DF-0814-4343-8FED-867E5F86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16D93F-1DC8-4AE0-861F-345FA195E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35FFB2-BEC7-4DFE-A90A-26C6627EE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68319D-5134-4DA5-AEC5-89FE1692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C5F015-EE7C-429C-BB8E-ACED5625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EF0872-EA2B-424A-9892-3A9C920D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9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1C62B-909D-40B8-A522-7885809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FC9D6F-D171-4C30-A581-360501343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2E0E77-B0BB-415B-89EF-8D145516C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E1D840-9C5F-41C3-BD43-B597422C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E0CDD5-7886-46CF-864C-096D1387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00A915-7727-4CA6-A73C-08D6326F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010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0B049-6E04-483B-8FFE-DC71FA08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432053-3711-4BD1-8AB9-F71FFB48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68B0CE-C269-48A8-A76E-C12F6349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91D8DB-D301-4300-B698-2B9FF003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7EA147-0F40-49C6-8078-00BFCEE3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D9F52A-1DAE-42EE-ACC3-84F78A6A4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8CEC75-6411-4713-8FEE-E84A3C205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C4B059-ABB7-4215-945D-FCBFC555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9FAF4C-A1C3-4DAC-95F8-813EC8E6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C55A61-098A-4CE3-A890-2DD45523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775" cy="6858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438127" y="533400"/>
            <a:ext cx="7034141" cy="2868168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422158" y="3539864"/>
            <a:ext cx="7047062" cy="1101248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2182616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438128" y="6354773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122134" y="6354773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621081-53EA-4545-A82E-F099CAD892AE}" type="datetimeFigureOut">
              <a:rPr/>
              <a:pPr/>
              <a:t>10/7/2020</a:t>
            </a:fld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353075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A5146F-7E80-4C81-B445-3940FBA44A7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834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39"/>
            <a:ext cx="6255488" cy="1362075"/>
          </a:xfrm>
        </p:spPr>
        <p:txBody>
          <a:bodyPr tIns="0" anchor="t"/>
          <a:lstStyle>
            <a:lvl1pPr algn="r">
              <a:buNone/>
              <a:defRPr sz="315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1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1500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374023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374023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372325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3520440" cy="4648199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78808" y="1600201"/>
            <a:ext cx="3520440" cy="4648199"/>
          </a:xfrm>
        </p:spPr>
        <p:txBody>
          <a:bodyPr anchor="t"/>
          <a:lstStyle>
            <a:lvl1pPr eaLnBrk="1" latinLnBrk="0" hangingPunct="1"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711841"/>
            <a:ext cx="3520440" cy="3967065"/>
          </a:xfrm>
        </p:spPr>
        <p:txBody>
          <a:bodyPr/>
          <a:lstStyle>
            <a:lvl1pPr eaLnBrk="1" latinLnBrk="0" hangingPunct="1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5790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78808" y="1711841"/>
            <a:ext cx="3520440" cy="3967065"/>
          </a:xfrm>
        </p:spPr>
        <p:txBody>
          <a:bodyPr/>
          <a:lstStyle>
            <a:lvl1pPr eaLnBrk="1" latinLnBrk="0" hangingPunct="1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178808" y="5790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eaLnBrk="1" latinLnBrk="0" hangingPunct="1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18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50" b="1" baseline="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57200" y="2133600"/>
            <a:ext cx="7239000" cy="4114800"/>
          </a:xfrm>
        </p:spPr>
        <p:txBody>
          <a:bodyPr/>
          <a:lstStyle>
            <a:lvl1pPr>
              <a:defRPr sz="2400" baseline="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4023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4023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2325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409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1004670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225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7064" y="274957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4"/>
            <a:ext cx="5753664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3373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370325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775" cy="6858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438127" y="533400"/>
            <a:ext cx="7034141" cy="2868168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422158" y="3539864"/>
            <a:ext cx="7047062" cy="1101248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2182616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438128" y="6354773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122134" y="6354773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621081-53EA-4545-A82E-F099CAD892AE}" type="datetimeFigureOut">
              <a:rPr/>
              <a:pPr/>
              <a:t>10/7/2020</a:t>
            </a:fld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353075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A5146F-7E80-4C81-B445-3940FBA44A7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011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39"/>
            <a:ext cx="6255488" cy="1362075"/>
          </a:xfrm>
        </p:spPr>
        <p:txBody>
          <a:bodyPr tIns="0" anchor="t"/>
          <a:lstStyle>
            <a:lvl1pPr algn="r">
              <a:buNone/>
              <a:defRPr sz="315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1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1500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374023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374023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372325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3520440" cy="4648199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78808" y="1600201"/>
            <a:ext cx="3520440" cy="4648199"/>
          </a:xfrm>
        </p:spPr>
        <p:txBody>
          <a:bodyPr anchor="t"/>
          <a:lstStyle>
            <a:lvl1pPr eaLnBrk="1" latinLnBrk="0" hangingPunct="1"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711841"/>
            <a:ext cx="3520440" cy="3967065"/>
          </a:xfrm>
        </p:spPr>
        <p:txBody>
          <a:bodyPr/>
          <a:lstStyle>
            <a:lvl1pPr eaLnBrk="1" latinLnBrk="0" hangingPunct="1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5790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78808" y="1711841"/>
            <a:ext cx="3520440" cy="3967065"/>
          </a:xfrm>
        </p:spPr>
        <p:txBody>
          <a:bodyPr/>
          <a:lstStyle>
            <a:lvl1pPr eaLnBrk="1" latinLnBrk="0" hangingPunct="1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178808" y="5790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eaLnBrk="1" latinLnBrk="0" hangingPunct="1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199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18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50" b="1" baseline="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57200" y="2133600"/>
            <a:ext cx="7239000" cy="4114800"/>
          </a:xfrm>
        </p:spPr>
        <p:txBody>
          <a:bodyPr/>
          <a:lstStyle>
            <a:lvl1pPr>
              <a:defRPr sz="2400" baseline="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4023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4023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2325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1004670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225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7064" y="274957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4"/>
            <a:ext cx="5753664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3373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370325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6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775" cy="6858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438127" y="533400"/>
            <a:ext cx="7034141" cy="2868168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422158" y="3539864"/>
            <a:ext cx="7047062" cy="1101248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2182616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438128" y="6354773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122134" y="6354773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621081-53EA-4545-A82E-F099CAD892AE}" type="datetimeFigureOut">
              <a:rPr/>
              <a:pPr/>
              <a:t>10/7/2020</a:t>
            </a:fld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353075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A5146F-7E80-4C81-B445-3940FBA44A7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577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39"/>
            <a:ext cx="6255488" cy="1362075"/>
          </a:xfrm>
        </p:spPr>
        <p:txBody>
          <a:bodyPr tIns="0" anchor="t"/>
          <a:lstStyle>
            <a:lvl1pPr algn="r">
              <a:buNone/>
              <a:defRPr sz="315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1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1500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374023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374023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372325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3520440" cy="4648199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78808" y="1600201"/>
            <a:ext cx="3520440" cy="4648199"/>
          </a:xfrm>
        </p:spPr>
        <p:txBody>
          <a:bodyPr anchor="t"/>
          <a:lstStyle>
            <a:lvl1pPr eaLnBrk="1" latinLnBrk="0" hangingPunct="1"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711841"/>
            <a:ext cx="3520440" cy="3967065"/>
          </a:xfrm>
        </p:spPr>
        <p:txBody>
          <a:bodyPr/>
          <a:lstStyle>
            <a:lvl1pPr eaLnBrk="1" latinLnBrk="0" hangingPunct="1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5790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78808" y="1711841"/>
            <a:ext cx="3520440" cy="3967065"/>
          </a:xfrm>
        </p:spPr>
        <p:txBody>
          <a:bodyPr/>
          <a:lstStyle>
            <a:lvl1pPr eaLnBrk="1" latinLnBrk="0" hangingPunct="1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178808" y="5790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eaLnBrk="1" latinLnBrk="0" hangingPunct="1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>
                <a:solidFill>
                  <a:srgbClr val="000000"/>
                </a:solidFill>
              </a:rPr>
              <a:pPr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59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18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50" b="1" baseline="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57200" y="2133600"/>
            <a:ext cx="7239000" cy="4114800"/>
          </a:xfrm>
        </p:spPr>
        <p:txBody>
          <a:bodyPr/>
          <a:lstStyle>
            <a:lvl1pPr>
              <a:defRPr sz="2400" baseline="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4023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4023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2325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1004670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225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7064" y="274957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4"/>
            <a:ext cx="5753664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3373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370325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775" cy="6858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438127" y="533400"/>
            <a:ext cx="7034141" cy="2868168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422158" y="3539864"/>
            <a:ext cx="7047062" cy="1101248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2182616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438128" y="6354773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122134" y="6354773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621081-53EA-4545-A82E-F099CAD892AE}" type="datetimeFigureOut">
              <a:rPr/>
              <a:pPr/>
              <a:t>10/7/2020</a:t>
            </a:fld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353075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A5146F-7E80-4C81-B445-3940FBA44A7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159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39"/>
            <a:ext cx="6255488" cy="1362075"/>
          </a:xfrm>
        </p:spPr>
        <p:txBody>
          <a:bodyPr tIns="0" anchor="t"/>
          <a:lstStyle>
            <a:lvl1pPr algn="r">
              <a:buNone/>
              <a:defRPr sz="315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1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1500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374023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374023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372325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3520440" cy="4648199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78808" y="1600201"/>
            <a:ext cx="3520440" cy="4648199"/>
          </a:xfrm>
        </p:spPr>
        <p:txBody>
          <a:bodyPr anchor="t"/>
          <a:lstStyle>
            <a:lvl1pPr eaLnBrk="1" latinLnBrk="0" hangingPunct="1"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711841"/>
            <a:ext cx="3520440" cy="3967065"/>
          </a:xfrm>
        </p:spPr>
        <p:txBody>
          <a:bodyPr/>
          <a:lstStyle>
            <a:lvl1pPr eaLnBrk="1" latinLnBrk="0" hangingPunct="1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5790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78808" y="1711841"/>
            <a:ext cx="3520440" cy="3967065"/>
          </a:xfrm>
        </p:spPr>
        <p:txBody>
          <a:bodyPr/>
          <a:lstStyle>
            <a:lvl1pPr eaLnBrk="1" latinLnBrk="0" hangingPunct="1"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178808" y="5790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eaLnBrk="1" latinLnBrk="0" hangingPunct="1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75071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45936" y="6375071"/>
            <a:ext cx="2002464" cy="226902"/>
          </a:xfrm>
        </p:spPr>
        <p:txBody>
          <a:bodyPr/>
          <a:lstStyle/>
          <a:p>
            <a:fld id="{7B621081-53EA-4545-A82E-F099CAD892AE}" type="datetimeFigureOut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51448" y="6373373"/>
            <a:ext cx="588336" cy="228600"/>
          </a:xfrm>
        </p:spPr>
        <p:txBody>
          <a:bodyPr/>
          <a:lstStyle/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bg2">
                <a:tint val="100000"/>
                <a:shade val="73000"/>
                <a:satMod val="155000"/>
              </a:schemeClr>
            </a:gs>
            <a:gs pos="10000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342900"/>
            <a:fld id="{CBC48EC7-AF6A-48D3-8284-14BACBEBDD84}" type="datetimeFigureOut">
              <a:rPr lang="en-US" smtClean="0">
                <a:solidFill>
                  <a:srgbClr val="000000"/>
                </a:solidFill>
              </a:rPr>
              <a:pPr defTabSz="342900"/>
              <a:t>10/7/2020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3429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srgbClr val="000000"/>
                </a:solidFill>
              </a:rPr>
              <a:pPr defTabSz="3429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7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48C58-7B5D-4F3A-AC40-F6EBB329C7BC}" type="datetimeFigureOut">
              <a:rPr lang="en-US" smtClean="0">
                <a:solidFill>
                  <a:prstClr val="black"/>
                </a:solidFill>
              </a:rPr>
              <a:pPr/>
              <a:t>10/7/2020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5D25EA-9E4C-458C-8FCD-DAA506A01D5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7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43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771" r:id="rId19"/>
    <p:sldLayoutId id="2147483772" r:id="rId20"/>
    <p:sldLayoutId id="2147483773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F54DA9-CCBB-4CF1-90B3-D270C4D1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244089-C642-4F0C-BCC5-EA3094BD3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2CECBC-01DB-4B7F-A77C-B5A9B0EDF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6202-D8C9-4EF8-AFFC-11DC299024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A487B4-E5C8-4E20-BA76-FF968A3B3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44B3DC-F947-4F06-BD19-146BEB3FD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80917-7C48-4F19-88C8-937AC092A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896225" y="0"/>
            <a:ext cx="1247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 bwMode="hidden">
          <a:xfrm>
            <a:off x="457200" y="1609416"/>
            <a:ext cx="7239000" cy="4638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75071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>
                <a:solidFill>
                  <a:srgbClr val="B13F9A"/>
                </a:solidFill>
              </a:rPr>
              <a:t>Add a footer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375071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9DA0E755-25FD-455B-A5F4-B0DE86D4B5E2}" type="datetime1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373373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2850" b="1" kern="1200" cap="all" baseline="0">
          <a:ln w="500">
            <a:solidFill>
              <a:schemeClr val="tx2">
                <a:lumMod val="5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/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05740" indent="-205740" algn="l" rtl="0" eaLnBrk="1" latinLnBrk="0" hangingPunct="1">
        <a:spcBef>
          <a:spcPts val="450"/>
        </a:spcBef>
        <a:buClr>
          <a:schemeClr val="tx2"/>
        </a:buClr>
        <a:buSzPct val="73000"/>
        <a:buFont typeface="Wingdings 2"/>
        <a:buChar char=""/>
        <a:defRPr kumimoji="0" sz="19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71450" algn="l" rtl="0" eaLnBrk="1" latinLnBrk="0" hangingPunct="1">
        <a:spcBef>
          <a:spcPts val="375"/>
        </a:spcBef>
        <a:buClr>
          <a:schemeClr val="accent4"/>
        </a:buClr>
        <a:buSzPct val="80000"/>
        <a:buFont typeface="Wingdings 2"/>
        <a:buChar char=""/>
        <a:defRPr kumimoji="0" sz="1725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569214" indent="-171450" algn="l" rtl="0" eaLnBrk="1" latinLnBrk="0" hangingPunct="1">
        <a:spcBef>
          <a:spcPts val="300"/>
        </a:spcBef>
        <a:buClr>
          <a:schemeClr val="accent4"/>
        </a:buClr>
        <a:buSzPct val="60000"/>
        <a:buFont typeface="Wingdings"/>
        <a:buChar char="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1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960120" indent="-171450" algn="l" rtl="0" eaLnBrk="1" latinLnBrk="0" hangingPunct="1">
        <a:spcBef>
          <a:spcPts val="300"/>
        </a:spcBef>
        <a:buClr>
          <a:schemeClr val="accent4"/>
        </a:buClr>
        <a:buSzPct val="70000"/>
        <a:buFont typeface="Wingdings"/>
        <a:buChar char="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04138" indent="-137160" algn="l" rtl="0" eaLnBrk="1" latinLnBrk="0" hangingPunct="1">
        <a:spcBef>
          <a:spcPts val="300"/>
        </a:spcBef>
        <a:buClr>
          <a:schemeClr val="accent4"/>
        </a:buClr>
        <a:buSzPct val="80000"/>
        <a:buFont typeface="Wingdings 2"/>
        <a:buChar char=""/>
        <a:defRPr kumimoji="0" sz="135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55014" indent="-13716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85316" indent="-137160" algn="l" rtl="0" eaLnBrk="1" latinLnBrk="0" hangingPunct="1">
        <a:spcBef>
          <a:spcPts val="225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43050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pos="384">
          <p15:clr>
            <a:srgbClr val="F26B43"/>
          </p15:clr>
        </p15:guide>
        <p15:guide id="4294967295" pos="6456">
          <p15:clr>
            <a:srgbClr val="F26B43"/>
          </p15:clr>
        </p15:guide>
        <p15:guide id="4294967295" pos="1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393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896225" y="0"/>
            <a:ext cx="1247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 bwMode="hidden">
          <a:xfrm>
            <a:off x="457200" y="1609416"/>
            <a:ext cx="7239000" cy="4638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75071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>
                <a:solidFill>
                  <a:srgbClr val="B13F9A"/>
                </a:solidFill>
              </a:rPr>
              <a:t>Add a footer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375071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9DA0E755-25FD-455B-A5F4-B0DE86D4B5E2}" type="datetime1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373373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8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2850" b="1" kern="1200" cap="all" baseline="0">
          <a:ln w="500">
            <a:solidFill>
              <a:schemeClr val="tx2">
                <a:lumMod val="5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/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05740" indent="-205740" algn="l" rtl="0" eaLnBrk="1" latinLnBrk="0" hangingPunct="1">
        <a:spcBef>
          <a:spcPts val="450"/>
        </a:spcBef>
        <a:buClr>
          <a:schemeClr val="tx2"/>
        </a:buClr>
        <a:buSzPct val="73000"/>
        <a:buFont typeface="Wingdings 2"/>
        <a:buChar char=""/>
        <a:defRPr kumimoji="0" sz="19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71450" algn="l" rtl="0" eaLnBrk="1" latinLnBrk="0" hangingPunct="1">
        <a:spcBef>
          <a:spcPts val="375"/>
        </a:spcBef>
        <a:buClr>
          <a:schemeClr val="accent4"/>
        </a:buClr>
        <a:buSzPct val="80000"/>
        <a:buFont typeface="Wingdings 2"/>
        <a:buChar char=""/>
        <a:defRPr kumimoji="0" sz="1725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569214" indent="-171450" algn="l" rtl="0" eaLnBrk="1" latinLnBrk="0" hangingPunct="1">
        <a:spcBef>
          <a:spcPts val="300"/>
        </a:spcBef>
        <a:buClr>
          <a:schemeClr val="accent4"/>
        </a:buClr>
        <a:buSzPct val="60000"/>
        <a:buFont typeface="Wingdings"/>
        <a:buChar char="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1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960120" indent="-171450" algn="l" rtl="0" eaLnBrk="1" latinLnBrk="0" hangingPunct="1">
        <a:spcBef>
          <a:spcPts val="300"/>
        </a:spcBef>
        <a:buClr>
          <a:schemeClr val="accent4"/>
        </a:buClr>
        <a:buSzPct val="70000"/>
        <a:buFont typeface="Wingdings"/>
        <a:buChar char="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04138" indent="-137160" algn="l" rtl="0" eaLnBrk="1" latinLnBrk="0" hangingPunct="1">
        <a:spcBef>
          <a:spcPts val="300"/>
        </a:spcBef>
        <a:buClr>
          <a:schemeClr val="accent4"/>
        </a:buClr>
        <a:buSzPct val="80000"/>
        <a:buFont typeface="Wingdings 2"/>
        <a:buChar char=""/>
        <a:defRPr kumimoji="0" sz="135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55014" indent="-13716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85316" indent="-137160" algn="l" rtl="0" eaLnBrk="1" latinLnBrk="0" hangingPunct="1">
        <a:spcBef>
          <a:spcPts val="225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43050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pos="384">
          <p15:clr>
            <a:srgbClr val="F26B43"/>
          </p15:clr>
        </p15:guide>
        <p15:guide id="4294967295" pos="6456">
          <p15:clr>
            <a:srgbClr val="F26B43"/>
          </p15:clr>
        </p15:guide>
        <p15:guide id="4294967295" pos="1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393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896225" y="0"/>
            <a:ext cx="1247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 bwMode="hidden">
          <a:xfrm>
            <a:off x="457200" y="1609416"/>
            <a:ext cx="7239000" cy="4638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75071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>
                <a:solidFill>
                  <a:srgbClr val="B13F9A"/>
                </a:solidFill>
              </a:rPr>
              <a:t>Add a footer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375071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9DA0E755-25FD-455B-A5F4-B0DE86D4B5E2}" type="datetime1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373373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0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2850" b="1" kern="1200" cap="all" baseline="0">
          <a:ln w="500">
            <a:solidFill>
              <a:schemeClr val="tx2">
                <a:lumMod val="5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/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05740" indent="-205740" algn="l" rtl="0" eaLnBrk="1" latinLnBrk="0" hangingPunct="1">
        <a:spcBef>
          <a:spcPts val="450"/>
        </a:spcBef>
        <a:buClr>
          <a:schemeClr val="tx2"/>
        </a:buClr>
        <a:buSzPct val="73000"/>
        <a:buFont typeface="Wingdings 2"/>
        <a:buChar char=""/>
        <a:defRPr kumimoji="0" sz="19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71450" algn="l" rtl="0" eaLnBrk="1" latinLnBrk="0" hangingPunct="1">
        <a:spcBef>
          <a:spcPts val="375"/>
        </a:spcBef>
        <a:buClr>
          <a:schemeClr val="accent4"/>
        </a:buClr>
        <a:buSzPct val="80000"/>
        <a:buFont typeface="Wingdings 2"/>
        <a:buChar char=""/>
        <a:defRPr kumimoji="0" sz="1725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569214" indent="-171450" algn="l" rtl="0" eaLnBrk="1" latinLnBrk="0" hangingPunct="1">
        <a:spcBef>
          <a:spcPts val="300"/>
        </a:spcBef>
        <a:buClr>
          <a:schemeClr val="accent4"/>
        </a:buClr>
        <a:buSzPct val="60000"/>
        <a:buFont typeface="Wingdings"/>
        <a:buChar char="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1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960120" indent="-171450" algn="l" rtl="0" eaLnBrk="1" latinLnBrk="0" hangingPunct="1">
        <a:spcBef>
          <a:spcPts val="300"/>
        </a:spcBef>
        <a:buClr>
          <a:schemeClr val="accent4"/>
        </a:buClr>
        <a:buSzPct val="70000"/>
        <a:buFont typeface="Wingdings"/>
        <a:buChar char="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04138" indent="-137160" algn="l" rtl="0" eaLnBrk="1" latinLnBrk="0" hangingPunct="1">
        <a:spcBef>
          <a:spcPts val="300"/>
        </a:spcBef>
        <a:buClr>
          <a:schemeClr val="accent4"/>
        </a:buClr>
        <a:buSzPct val="80000"/>
        <a:buFont typeface="Wingdings 2"/>
        <a:buChar char=""/>
        <a:defRPr kumimoji="0" sz="135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55014" indent="-13716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85316" indent="-137160" algn="l" rtl="0" eaLnBrk="1" latinLnBrk="0" hangingPunct="1">
        <a:spcBef>
          <a:spcPts val="225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43050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pos="384">
          <p15:clr>
            <a:srgbClr val="F26B43"/>
          </p15:clr>
        </p15:guide>
        <p15:guide id="4294967295" pos="6456">
          <p15:clr>
            <a:srgbClr val="F26B43"/>
          </p15:clr>
        </p15:guide>
        <p15:guide id="4294967295" pos="1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393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7896225" y="0"/>
            <a:ext cx="1247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 bwMode="hidden">
          <a:xfrm>
            <a:off x="457200" y="1609416"/>
            <a:ext cx="7239000" cy="4638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75071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>
                <a:solidFill>
                  <a:srgbClr val="B13F9A"/>
                </a:solidFill>
              </a:rPr>
              <a:t>Add a footer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375071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9DA0E755-25FD-455B-A5F4-B0DE86D4B5E2}" type="datetime1">
              <a:rPr lang="en-US" smtClean="0">
                <a:solidFill>
                  <a:srgbClr val="B13F9A"/>
                </a:solidFill>
              </a:rPr>
              <a:pPr/>
              <a:t>10/7/2020</a:t>
            </a:fld>
            <a:endParaRPr lang="en-US" dirty="0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373373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6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2850" b="1" kern="1200" cap="all" baseline="0">
          <a:ln w="500">
            <a:solidFill>
              <a:schemeClr val="tx2">
                <a:lumMod val="5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/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05740" indent="-205740" algn="l" rtl="0" eaLnBrk="1" latinLnBrk="0" hangingPunct="1">
        <a:spcBef>
          <a:spcPts val="450"/>
        </a:spcBef>
        <a:buClr>
          <a:schemeClr val="tx2"/>
        </a:buClr>
        <a:buSzPct val="73000"/>
        <a:buFont typeface="Wingdings 2"/>
        <a:buChar char=""/>
        <a:defRPr kumimoji="0" sz="19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71450" algn="l" rtl="0" eaLnBrk="1" latinLnBrk="0" hangingPunct="1">
        <a:spcBef>
          <a:spcPts val="375"/>
        </a:spcBef>
        <a:buClr>
          <a:schemeClr val="accent4"/>
        </a:buClr>
        <a:buSzPct val="80000"/>
        <a:buFont typeface="Wingdings 2"/>
        <a:buChar char=""/>
        <a:defRPr kumimoji="0" sz="1725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569214" indent="-171450" algn="l" rtl="0" eaLnBrk="1" latinLnBrk="0" hangingPunct="1">
        <a:spcBef>
          <a:spcPts val="300"/>
        </a:spcBef>
        <a:buClr>
          <a:schemeClr val="accent4"/>
        </a:buClr>
        <a:buSzPct val="60000"/>
        <a:buFont typeface="Wingdings"/>
        <a:buChar char="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1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960120" indent="-171450" algn="l" rtl="0" eaLnBrk="1" latinLnBrk="0" hangingPunct="1">
        <a:spcBef>
          <a:spcPts val="300"/>
        </a:spcBef>
        <a:buClr>
          <a:schemeClr val="accent4"/>
        </a:buClr>
        <a:buSzPct val="70000"/>
        <a:buFont typeface="Wingdings"/>
        <a:buChar char="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04138" indent="-137160" algn="l" rtl="0" eaLnBrk="1" latinLnBrk="0" hangingPunct="1">
        <a:spcBef>
          <a:spcPts val="300"/>
        </a:spcBef>
        <a:buClr>
          <a:schemeClr val="accent4"/>
        </a:buClr>
        <a:buSzPct val="80000"/>
        <a:buFont typeface="Wingdings 2"/>
        <a:buChar char=""/>
        <a:defRPr kumimoji="0" sz="135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55014" indent="-13716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85316" indent="-137160" algn="l" rtl="0" eaLnBrk="1" latinLnBrk="0" hangingPunct="1">
        <a:spcBef>
          <a:spcPts val="225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43050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pos="384">
          <p15:clr>
            <a:srgbClr val="F26B43"/>
          </p15:clr>
        </p15:guide>
        <p15:guide id="4294967295" pos="6456">
          <p15:clr>
            <a:srgbClr val="F26B43"/>
          </p15:clr>
        </p15:guide>
        <p15:guide id="4294967295" pos="1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ail.com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7E1578-5162-4E62-8A01-9ECE05E84430}"/>
              </a:ext>
            </a:extLst>
          </p:cNvPr>
          <p:cNvSpPr txBox="1"/>
          <p:nvPr/>
        </p:nvSpPr>
        <p:spPr>
          <a:xfrm>
            <a:off x="2432677" y="2478488"/>
            <a:ext cx="6096356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bn-IN" sz="14925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5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0061" y="857250"/>
            <a:ext cx="8084385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328" y="857251"/>
            <a:ext cx="4419672" cy="514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209800"/>
            <a:ext cx="83820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 B High School Online Education 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8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51476 -0.00162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49128 0.00069 " pathEditMode="relative" rAng="0" ptsTypes="AA">
                                      <p:cBhvr>
                                        <p:cTn id="14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81000"/>
            <a:ext cx="88392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(G-mail)-</a:t>
            </a:r>
            <a:r>
              <a:rPr lang="bn-BD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ই-মেইল খোলার নিয়ম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http://tutorialbd.com/bn/wp-content/uploads/2012/05/hpFOLIO13-300x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25318"/>
            <a:ext cx="5486400" cy="40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8752" y="5299330"/>
            <a:ext cx="8991600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খুলতে হলে অবশ্যই কম্পিউটার ও ইন্টারনেট সংযোগ থাকতে হবে। </a:t>
            </a:r>
            <a:endParaRPr lang="en-US" sz="4000" b="1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8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565767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228600"/>
            <a:ext cx="2133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5657671"/>
            <a:ext cx="914399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পছন্দ মত ব্রাউজার চালু করে 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www.gmail.com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সার্চ দিতে হবে। 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929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7200" y="1905000"/>
            <a:ext cx="38100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867400"/>
            <a:ext cx="86106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sign up Gmail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Now.googl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.com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ক্লিক।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1" y="838200"/>
            <a:ext cx="230777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0202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6360202" cy="29717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83698" y="495855"/>
            <a:ext cx="2543784" cy="592340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90115" y="6363345"/>
            <a:ext cx="753727" cy="4459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60202" y="990600"/>
            <a:ext cx="2764006" cy="1184261"/>
          </a:xfrm>
          <a:prstGeom prst="wedgeRoundRectCallout">
            <a:avLst>
              <a:gd name="adj1" fmla="val -73478"/>
              <a:gd name="adj2" fmla="val -2018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0202" y="2593201"/>
            <a:ext cx="2819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□ফর্মটির সকল তথ্য ইংরেজিতে দিতে হবে।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7482" y="1155399"/>
            <a:ext cx="3229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Create your Google Account </a:t>
            </a:r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ফর্মটি আসবে। 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7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4" y="2057400"/>
            <a:ext cx="3082635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8626" y="3505200"/>
            <a:ext cx="2021774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2438400"/>
            <a:ext cx="2459180" cy="685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29200" y="2285999"/>
            <a:ext cx="1066800" cy="86096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067800" cy="4429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4648200"/>
            <a:ext cx="1905000" cy="8487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4800"/>
            <a:ext cx="9053022" cy="6191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715000"/>
            <a:ext cx="1524000" cy="5164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27238"/>
            <a:ext cx="2438400" cy="27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3304310"/>
            <a:ext cx="1801090" cy="6519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696200" cy="56388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3242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1920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0" y="457200"/>
            <a:ext cx="8188040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12" y="838200"/>
            <a:ext cx="402198" cy="68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609601"/>
            <a:ext cx="76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" y="5217780"/>
            <a:ext cx="88392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1524000"/>
            <a:ext cx="85344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0"/>
            <a:ext cx="2856167" cy="76522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334000"/>
            <a:ext cx="929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প্রত্যেকে </a:t>
            </a:r>
            <a:r>
              <a:rPr lang="en-US" sz="3600" kern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দলে</a:t>
            </a:r>
            <a:r>
              <a:rPr lang="bn-BD" sz="3600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জি-মেইলে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 ঠিকানা খোলার ধাপগুলো ধারাবাহিক ভাবে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0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81447"/>
            <a:ext cx="6477000" cy="42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25" y="1974125"/>
            <a:ext cx="3007724" cy="38208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99" y="1974125"/>
            <a:ext cx="3431858" cy="38208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3042014" y="946765"/>
            <a:ext cx="4212772" cy="715581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05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ইয়াহুমেইল</a:t>
            </a:r>
            <a:r>
              <a:rPr lang="en-US" sz="405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05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5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452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1" y="1457773"/>
            <a:ext cx="2801982" cy="2911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16" y="2453618"/>
            <a:ext cx="2854298" cy="2867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73" y="3247126"/>
            <a:ext cx="3302658" cy="2479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00600" y="5321222"/>
            <a:ext cx="831602" cy="352591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 anchorCtr="1">
            <a:spAutoFit/>
          </a:bodyPr>
          <a:lstStyle/>
          <a:p>
            <a:endParaRPr lang="en-US" sz="1350" dirty="0">
              <a:solidFill>
                <a:srgbClr val="B83D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181" y="962214"/>
            <a:ext cx="3546565" cy="41549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10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http://www.yahoo.com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81" y="3962400"/>
            <a:ext cx="3183654" cy="2321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650377" y="1446232"/>
            <a:ext cx="4212772" cy="1015663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600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00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600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10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14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51657"/>
            <a:ext cx="5398226" cy="1777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057401" y="3871686"/>
            <a:ext cx="3605348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7138" y="2785312"/>
            <a:ext cx="6877594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ব্যবহারের সুবিধা সমূহ:</a:t>
            </a:r>
          </a:p>
          <a:p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একটি বিনামূল্যের তথ্য আদান প্রদানের সহজ মাধ্যম।</a:t>
            </a:r>
          </a:p>
          <a:p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ইমেইলের কার্যক্রম দিনে ২৪ ঘন্টা এবং বছরে ৩৬৫ দিন চালু থাকে।</a:t>
            </a:r>
          </a:p>
          <a:p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অত্যন্ত দ্রুত তথ্য সরবরাহের মাধ্যম, পৃথিবীর যেকোন স্থান থেকে মুহূর্তের মধ্যে </a:t>
            </a:r>
            <a:r>
              <a:rPr lang="en-US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প্রয়োজনীয় তথ্য পেতে পার।</a:t>
            </a:r>
            <a:r>
              <a:rPr lang="en-US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ইমেইলের মাধ্যমে এক বা একাধিক ফাইল অন্তর্ভুক্ত থাকতে পারে, </a:t>
            </a:r>
            <a:r>
              <a:rPr lang="en-US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ইমেইলের মধ্যে প্রয়োজনীয় নথি, ছবি বা অন্যান্য ফাইল প্রেরণ করতে পারবে।</a:t>
            </a:r>
          </a:p>
          <a:p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ইমেইলের স্টেরেজ অনেক বেশি থাকে, তাই </a:t>
            </a:r>
            <a:r>
              <a:rPr lang="en-US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অনেক গুরুত্বপূর্ণ তথ্য এখানে রাখতে পার।</a:t>
            </a:r>
          </a:p>
          <a:p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এক ব্যক্তি বা </a:t>
            </a:r>
            <a:r>
              <a:rPr lang="en-US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ইচ্ছামত একাধিক ব্যক্তির কাছে প্রেরণ কর</a:t>
            </a:r>
            <a:r>
              <a:rPr lang="en-US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পার।</a:t>
            </a:r>
          </a:p>
          <a:p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1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06042" y="2874701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(E-mail) </a:t>
            </a:r>
            <a:r>
              <a:rPr lang="bn-BD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2" name="12-Point Star 1"/>
          <p:cNvSpPr/>
          <p:nvPr/>
        </p:nvSpPr>
        <p:spPr>
          <a:xfrm>
            <a:off x="2667000" y="0"/>
            <a:ext cx="3048000" cy="23432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21" y="494898"/>
            <a:ext cx="7626757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9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41" y="945425"/>
            <a:ext cx="7168802" cy="3564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854486" y="1100434"/>
            <a:ext cx="3051810" cy="1015663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6000" b="1" dirty="0" err="1">
                <a:solidFill>
                  <a:srgbClr val="B13F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B13F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B13F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B13F9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4763" y="4687933"/>
            <a:ext cx="5858692" cy="9503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30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30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30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330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30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30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300" b="1" dirty="0">
                <a:solidFill>
                  <a:srgbClr val="F4E7E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1350" dirty="0">
              <a:solidFill>
                <a:srgbClr val="F4E7E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ww.gmail.com search à¦à¦° à¦à¦¬à¦¿à¦° à¦«à¦²à¦¾à¦«à¦²"/>
          <p:cNvSpPr>
            <a:spLocks noChangeAspect="1" noChangeArrowheads="1"/>
          </p:cNvSpPr>
          <p:nvPr/>
        </p:nvSpPr>
        <p:spPr bwMode="auto">
          <a:xfrm>
            <a:off x="1672526" y="2093771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8572"/>
            <a:ext cx="7239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9" y="0"/>
            <a:ext cx="916251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8960" y="2376722"/>
            <a:ext cx="4680713" cy="7848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7828"/>
                  </a:outerShdw>
                </a:effectLst>
              </a:rPr>
              <a:t>শিক্ষক</a:t>
            </a:r>
            <a:r>
              <a:rPr lang="en-US" sz="45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7828"/>
                  </a:outerShdw>
                </a:effectLst>
              </a:rPr>
              <a:t> </a:t>
            </a:r>
            <a:r>
              <a:rPr lang="en-US" sz="4500" b="1" dirty="0" err="1">
                <a:ln w="13462">
                  <a:solidFill>
                    <a:srgbClr val="FFFF00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7828"/>
                  </a:outerShdw>
                </a:effectLst>
              </a:rPr>
              <a:t>পরিচিতি</a:t>
            </a:r>
            <a:r>
              <a:rPr lang="en-US" sz="45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D97828"/>
                  </a:outerShdw>
                </a:effectLst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9774" y="3509993"/>
            <a:ext cx="5844169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prstClr val="black"/>
                </a:solidFill>
              </a:rPr>
              <a:t>                 </a:t>
            </a:r>
            <a:r>
              <a:rPr lang="en-US" sz="3300" b="1" dirty="0" err="1">
                <a:solidFill>
                  <a:prstClr val="white"/>
                </a:solidFill>
              </a:rPr>
              <a:t>সাবেকুন</a:t>
            </a:r>
            <a:r>
              <a:rPr lang="en-US" sz="3300" b="1" dirty="0">
                <a:solidFill>
                  <a:prstClr val="white"/>
                </a:solidFill>
              </a:rPr>
              <a:t> </a:t>
            </a:r>
            <a:r>
              <a:rPr lang="en-US" sz="3300" b="1" dirty="0" err="1">
                <a:solidFill>
                  <a:prstClr val="white"/>
                </a:solidFill>
              </a:rPr>
              <a:t>নাহার</a:t>
            </a:r>
            <a:endParaRPr lang="en-US" sz="3300" b="1" dirty="0">
              <a:solidFill>
                <a:prstClr val="white"/>
              </a:solidFill>
            </a:endParaRPr>
          </a:p>
          <a:p>
            <a:pPr algn="r"/>
            <a:r>
              <a:rPr lang="en-US" sz="3000" b="1" dirty="0">
                <a:solidFill>
                  <a:prstClr val="white"/>
                </a:solidFill>
              </a:rPr>
              <a:t>                   </a:t>
            </a:r>
            <a:r>
              <a:rPr lang="en-US" sz="3000" b="1" dirty="0" err="1">
                <a:solidFill>
                  <a:prstClr val="white"/>
                </a:solidFill>
              </a:rPr>
              <a:t>সহকারী</a:t>
            </a:r>
            <a:r>
              <a:rPr lang="en-US" sz="3000" b="1" dirty="0">
                <a:solidFill>
                  <a:prstClr val="white"/>
                </a:solidFill>
              </a:rPr>
              <a:t> </a:t>
            </a:r>
            <a:r>
              <a:rPr lang="en-US" sz="3000" b="1" dirty="0" err="1">
                <a:solidFill>
                  <a:prstClr val="white"/>
                </a:solidFill>
              </a:rPr>
              <a:t>শিক্ষক</a:t>
            </a:r>
            <a:endParaRPr lang="en-US" sz="3000" b="1" dirty="0">
              <a:solidFill>
                <a:prstClr val="white"/>
              </a:solidFill>
            </a:endParaRPr>
          </a:p>
          <a:p>
            <a:pPr algn="r"/>
            <a:r>
              <a:rPr lang="en-US" sz="3000" b="1" dirty="0" err="1">
                <a:solidFill>
                  <a:prstClr val="white"/>
                </a:solidFill>
              </a:rPr>
              <a:t>কৃষি</a:t>
            </a:r>
            <a:r>
              <a:rPr lang="en-US" sz="3000" b="1" dirty="0">
                <a:solidFill>
                  <a:prstClr val="white"/>
                </a:solidFill>
              </a:rPr>
              <a:t> </a:t>
            </a:r>
            <a:r>
              <a:rPr lang="en-US" sz="3000" b="1" dirty="0" err="1">
                <a:solidFill>
                  <a:prstClr val="white"/>
                </a:solidFill>
              </a:rPr>
              <a:t>বিশ্ববিদ্যালয়</a:t>
            </a:r>
            <a:r>
              <a:rPr lang="en-US" sz="3000" b="1" dirty="0">
                <a:solidFill>
                  <a:prstClr val="white"/>
                </a:solidFill>
              </a:rPr>
              <a:t> </a:t>
            </a:r>
            <a:r>
              <a:rPr lang="en-US" sz="3000" b="1" dirty="0" err="1">
                <a:solidFill>
                  <a:prstClr val="white"/>
                </a:solidFill>
              </a:rPr>
              <a:t>হাই</a:t>
            </a:r>
            <a:r>
              <a:rPr lang="en-US" sz="3000" b="1" dirty="0">
                <a:solidFill>
                  <a:prstClr val="white"/>
                </a:solidFill>
              </a:rPr>
              <a:t> </a:t>
            </a:r>
            <a:r>
              <a:rPr lang="en-US" sz="3000" b="1" dirty="0" err="1">
                <a:solidFill>
                  <a:prstClr val="white"/>
                </a:solidFill>
              </a:rPr>
              <a:t>স্কুল</a:t>
            </a:r>
            <a:r>
              <a:rPr lang="en-US" sz="3000" b="1" dirty="0">
                <a:solidFill>
                  <a:prstClr val="white"/>
                </a:solidFill>
              </a:rPr>
              <a:t>            </a:t>
            </a:r>
          </a:p>
          <a:p>
            <a:pPr algn="r"/>
            <a:r>
              <a:rPr lang="en-US" sz="3000" b="1" dirty="0">
                <a:solidFill>
                  <a:prstClr val="white"/>
                </a:solidFill>
              </a:rPr>
              <a:t>                         </a:t>
            </a:r>
            <a:r>
              <a:rPr lang="en-US" sz="3000" b="1" dirty="0" err="1">
                <a:solidFill>
                  <a:prstClr val="white"/>
                </a:solidFill>
              </a:rPr>
              <a:t>ময়মনসিংহ</a:t>
            </a:r>
            <a:r>
              <a:rPr lang="en-US" sz="3000" b="1" dirty="0">
                <a:solidFill>
                  <a:prstClr val="white"/>
                </a:solidFill>
              </a:rPr>
              <a:t>। </a:t>
            </a:r>
          </a:p>
          <a:p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1607344" cy="160020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930778" y="3522213"/>
            <a:ext cx="5844169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prstClr val="black"/>
                </a:solidFill>
              </a:rPr>
              <a:t>                 </a:t>
            </a:r>
            <a:r>
              <a:rPr lang="en-US" sz="3300" b="1" dirty="0" err="1">
                <a:solidFill>
                  <a:prstClr val="black"/>
                </a:solidFill>
              </a:rPr>
              <a:t>সাবেকুন</a:t>
            </a:r>
            <a:r>
              <a:rPr lang="en-US" sz="3300" b="1" dirty="0">
                <a:solidFill>
                  <a:prstClr val="black"/>
                </a:solidFill>
              </a:rPr>
              <a:t> </a:t>
            </a:r>
            <a:r>
              <a:rPr lang="en-US" sz="3300" b="1" dirty="0" err="1">
                <a:solidFill>
                  <a:prstClr val="black"/>
                </a:solidFill>
              </a:rPr>
              <a:t>নাহার</a:t>
            </a:r>
            <a:endParaRPr lang="en-US" sz="3300" b="1" dirty="0">
              <a:solidFill>
                <a:prstClr val="black"/>
              </a:solidFill>
            </a:endParaRPr>
          </a:p>
          <a:p>
            <a:pPr algn="r"/>
            <a:r>
              <a:rPr lang="en-US" sz="3000" b="1" dirty="0">
                <a:solidFill>
                  <a:prstClr val="black"/>
                </a:solidFill>
              </a:rPr>
              <a:t>                   </a:t>
            </a:r>
            <a:r>
              <a:rPr lang="en-US" sz="3000" b="1" dirty="0" err="1">
                <a:solidFill>
                  <a:prstClr val="black"/>
                </a:solidFill>
              </a:rPr>
              <a:t>সহকারী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শিক্ষক</a:t>
            </a:r>
            <a:endParaRPr lang="en-US" sz="3000" b="1" dirty="0">
              <a:solidFill>
                <a:prstClr val="black"/>
              </a:solidFill>
            </a:endParaRPr>
          </a:p>
          <a:p>
            <a:pPr algn="r"/>
            <a:r>
              <a:rPr lang="en-US" sz="3000" b="1" dirty="0" err="1">
                <a:solidFill>
                  <a:prstClr val="black"/>
                </a:solidFill>
              </a:rPr>
              <a:t>কৃষি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বিশ্ববিদ্যালয়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হাই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স্কুল</a:t>
            </a:r>
            <a:r>
              <a:rPr lang="en-US" sz="3000" b="1" dirty="0">
                <a:solidFill>
                  <a:prstClr val="black"/>
                </a:solidFill>
              </a:rPr>
              <a:t>            </a:t>
            </a:r>
          </a:p>
          <a:p>
            <a:pPr algn="r"/>
            <a:r>
              <a:rPr lang="en-US" sz="3000" b="1" dirty="0">
                <a:solidFill>
                  <a:prstClr val="black"/>
                </a:solidFill>
              </a:rPr>
              <a:t>                         </a:t>
            </a:r>
            <a:r>
              <a:rPr lang="en-US" sz="3000" b="1" dirty="0" err="1">
                <a:solidFill>
                  <a:prstClr val="black"/>
                </a:solidFill>
              </a:rPr>
              <a:t>ময়মনসিংহ</a:t>
            </a:r>
            <a:r>
              <a:rPr lang="en-US" sz="3000" b="1" dirty="0">
                <a:solidFill>
                  <a:prstClr val="black"/>
                </a:solidFill>
              </a:rPr>
              <a:t>। </a:t>
            </a:r>
          </a:p>
          <a:p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2" y="170081"/>
            <a:ext cx="3051217" cy="4413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8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793745"/>
              </p:ext>
            </p:extLst>
          </p:nvPr>
        </p:nvGraphicFramePr>
        <p:xfrm>
          <a:off x="3429000" y="1752600"/>
          <a:ext cx="2209800" cy="1066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7" name="Packager Shell Object" showAsIcon="1" r:id="rId4" imgW="914400" imgH="792360" progId="Package">
                  <p:embed/>
                </p:oleObj>
              </mc:Choice>
              <mc:Fallback>
                <p:oleObj name="Packager Shell Object" showAsIcon="1" r:id="rId4" imgW="914400" imgH="7923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52600"/>
                        <a:ext cx="2209800" cy="10668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762000"/>
            <a:ext cx="6477000" cy="769441"/>
          </a:xfrm>
          <a:prstGeom prst="rect">
            <a:avLst/>
          </a:prstGeom>
          <a:ln w="76200">
            <a:solidFill>
              <a:schemeClr val="tx2">
                <a:lumMod val="50000"/>
                <a:alpha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343400"/>
            <a:ext cx="5181600" cy="830997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1676400"/>
            <a:ext cx="23495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1909466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09466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10235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1459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08392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8933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4968643"/>
            <a:ext cx="9144000" cy="64633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36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36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5" y="1917649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59" y="1917649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3" y="1925832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9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7 L 0.16406 -0.22338 C 0.20139 -0.2794 0.25709 -0.31065 0.31568 -0.31065 C 0.38224 -0.31065 0.43533 -0.2794 0.47266 -0.22338 L 0.65104 0.02477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581364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999" y="2514600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57200"/>
            <a:ext cx="2010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694" y="1881663"/>
            <a:ext cx="4685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4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05059"/>
            <a:ext cx="891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ই-মেইল কি তা বলতে পারবে।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419600"/>
            <a:ext cx="885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জনপ্রিয় সাইট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জি-মেইলে  ই-মেইল খুলতে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403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5486400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5486400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holidayrentalsinfrance.com/wp-content/uploads/email-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19831"/>
            <a:ext cx="1066799" cy="106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538" y="228600"/>
            <a:ext cx="6070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8647" y="3719661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Electronic Mail- 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সংক্ষিপ্ত নাম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E-mail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(ই-মেইল)।</a:t>
            </a:r>
          </a:p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হলো দ্রুততম,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সাশ্রয়ী ইলেকট্রনিক যোগাযোগ ব্যবস্থা যার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এক কম্পিউটার থেকে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 কম্পিউটারে খুব সহজেই ডাটা বা</a:t>
            </a:r>
          </a:p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আদান-প্রদান করা যায়।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http://caccioppoli.com/Animated%20gifs/e-mail/wingmai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6298"/>
            <a:ext cx="1342406" cy="7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8929"/>
            <a:ext cx="2799782" cy="2290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7595" y="1446298"/>
            <a:ext cx="2356405" cy="2273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66175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 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5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বিশ্বব্যপী জনপ্রিয় সাইডগুলোর মধ্যে জি-মেইল ও ইয়াহু-মেইল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অউল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সার্ভিস অন্যতম।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http://techbeat.com/wp-content/uploads/2012/11/gmail-Text-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0" y="1418838"/>
            <a:ext cx="3828543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log.check-and-secure.com/wp-content/uploads/2014/01/yahoo-mai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94" y="1428929"/>
            <a:ext cx="3810000" cy="1578107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0" y="3200400"/>
            <a:ext cx="3828543" cy="1676400"/>
          </a:xfrm>
          <a:prstGeom prst="rect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94" y="3216167"/>
            <a:ext cx="3810000" cy="1660633"/>
          </a:xfrm>
          <a:prstGeom prst="rect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21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eme1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lebration design slides.potx" id="{721A2DAC-17F9-49D5-9467-48377BA00D19}" vid="{6569DAFB-DD25-434B-8E4C-5109212A83B4}"/>
    </a:ext>
  </a:extLst>
</a:theme>
</file>

<file path=ppt/theme/theme6.xml><?xml version="1.0" encoding="utf-8"?>
<a:theme xmlns:a="http://schemas.openxmlformats.org/drawingml/2006/main" name="1_Theme1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lebration design slides.potx" id="{721A2DAC-17F9-49D5-9467-48377BA00D19}" vid="{6569DAFB-DD25-434B-8E4C-5109212A83B4}"/>
    </a:ext>
  </a:extLst>
</a:theme>
</file>

<file path=ppt/theme/theme7.xml><?xml version="1.0" encoding="utf-8"?>
<a:theme xmlns:a="http://schemas.openxmlformats.org/drawingml/2006/main" name="2_Theme1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lebration design slides.potx" id="{721A2DAC-17F9-49D5-9467-48377BA00D19}" vid="{6569DAFB-DD25-434B-8E4C-5109212A83B4}"/>
    </a:ext>
  </a:extLst>
</a:theme>
</file>

<file path=ppt/theme/theme8.xml><?xml version="1.0" encoding="utf-8"?>
<a:theme xmlns:a="http://schemas.openxmlformats.org/drawingml/2006/main" name="3_Theme1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lebration design slides.potx" id="{721A2DAC-17F9-49D5-9467-48377BA00D19}" vid="{6569DAFB-DD25-434B-8E4C-5109212A83B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362</Words>
  <Application>Microsoft Office PowerPoint</Application>
  <PresentationFormat>On-screen Show (4:3)</PresentationFormat>
  <Paragraphs>52</Paragraphs>
  <Slides>27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Corbel</vt:lpstr>
      <vt:lpstr>Garamond</vt:lpstr>
      <vt:lpstr>Georgia</vt:lpstr>
      <vt:lpstr>Monotype Corsiva</vt:lpstr>
      <vt:lpstr>NikoshBAN</vt:lpstr>
      <vt:lpstr>NikoshLightBAN</vt:lpstr>
      <vt:lpstr>SolaimanLipi</vt:lpstr>
      <vt:lpstr>Wingdings</vt:lpstr>
      <vt:lpstr>Wingdings 2</vt:lpstr>
      <vt:lpstr>Wingdings 3</vt:lpstr>
      <vt:lpstr>Basis</vt:lpstr>
      <vt:lpstr>1_Organic</vt:lpstr>
      <vt:lpstr>Slice</vt:lpstr>
      <vt:lpstr>Office Theme</vt:lpstr>
      <vt:lpstr>Theme1</vt:lpstr>
      <vt:lpstr>1_Theme1</vt:lpstr>
      <vt:lpstr>2_Theme1</vt:lpstr>
      <vt:lpstr>3_Theme1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sabekun naher</cp:lastModifiedBy>
  <cp:revision>199</cp:revision>
  <dcterms:created xsi:type="dcterms:W3CDTF">2014-04-21T05:17:46Z</dcterms:created>
  <dcterms:modified xsi:type="dcterms:W3CDTF">2020-10-07T10:06:31Z</dcterms:modified>
</cp:coreProperties>
</file>