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27" r:id="rId6"/>
    <p:sldMasterId id="2147483739" r:id="rId7"/>
  </p:sldMasterIdLst>
  <p:sldIdLst>
    <p:sldId id="293" r:id="rId8"/>
    <p:sldId id="294" r:id="rId9"/>
    <p:sldId id="292" r:id="rId10"/>
    <p:sldId id="278" r:id="rId11"/>
    <p:sldId id="280" r:id="rId12"/>
    <p:sldId id="297" r:id="rId13"/>
    <p:sldId id="282" r:id="rId14"/>
    <p:sldId id="285" r:id="rId15"/>
    <p:sldId id="288" r:id="rId16"/>
    <p:sldId id="289" r:id="rId17"/>
    <p:sldId id="276" r:id="rId18"/>
    <p:sldId id="270" r:id="rId19"/>
    <p:sldId id="295" r:id="rId20"/>
    <p:sldId id="269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96" r:id="rId30"/>
    <p:sldId id="273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74350A"/>
    <a:srgbClr val="996600"/>
    <a:srgbClr val="CC9900"/>
    <a:srgbClr val="009900"/>
    <a:srgbClr val="00FF00"/>
    <a:srgbClr val="0000FF"/>
    <a:srgbClr val="CC0099"/>
    <a:srgbClr val="3333FF"/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49B8AB-4654-4A55-9299-B8F68BE87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4230F-E44C-4AAB-B4C7-749150E60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E7197-FF66-4F05-BBBC-111AC230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A48983-5D90-4F10-A24E-580A5315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801B-FEFD-415E-B0B7-8D968BE2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B049-6E04-483B-8FFE-DC71FA08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432053-3711-4BD1-8AB9-F71FFB48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68B0CE-C269-48A8-A76E-C12F6349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1D8DB-D301-4300-B698-2B9FF003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7EA147-0F40-49C6-8078-00BFCEE3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6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D9F52A-1DAE-42EE-ACC3-84F78A6A4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8CEC75-6411-4713-8FEE-E84A3C205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C4B059-ABB7-4215-945D-FCBFC555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9FAF4C-A1C3-4DAC-95F8-813EC8E6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C55A61-098A-4CE3-A890-2DD45523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291D8-A4C4-45BF-BB2E-153685DB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10F70-4F72-4542-959A-91577592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592F72-DD9A-4184-A19C-DC8AD73A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12B51F-6F23-44E7-BBE3-F1E73EC2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7F613F-BEEB-46C1-96E2-0A65864A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3E5B3-A4DB-49F4-97CF-A1BE1E8B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514959-A639-49A0-AE99-2DDD80EBA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2A6B7D-F78D-4390-B0A0-A1B68D0C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7A9A2A-A0D3-4E5E-A88D-CEB73C8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67DACB-E9DE-4D0B-94A6-8C7CC274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1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BB106-E8EB-42D3-8A39-CFA3357C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655ECB-D4DE-4D7E-B39A-46B573F85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A04E5A-E522-4F9E-B972-B5E827152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025C1F-A48E-4EFE-9CD9-B97BF0DD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D38268-7C3D-4B88-A993-D6070F62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7626A9-5802-4493-B4FC-EFDEB336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EE31D-0EF7-4986-869D-C8A8EDBB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70A5DD-47EF-483A-AEBC-8FD04B23E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D8DF85-91EF-4192-9979-291DB099C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C2AA7-CCBD-4D16-BA0F-583235CB4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4FD68E-A8CB-4923-A122-940B4242E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4B3D6F-4074-4BFB-9CD1-6837B469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7C02A1-8BCD-43D8-BB2C-637F8B97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5EE306-5954-409E-B879-B8D84B11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8EE91-72FF-42BC-A7AA-313D0C3F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A9C61C-8005-44F1-9D00-601632C8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4DD007-514D-4603-B0DA-E2153EE5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D86660-980C-44FB-82D9-FAC37F19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4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A51639-B2D6-4652-B8C3-1B4C224A7BAF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23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02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793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98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04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2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BBE84B-5E64-4355-B8F9-E827A280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60EDB8-37A6-4A0B-88F0-859D8CF9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8466D6-0E04-4EBB-BB22-7656B97B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72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0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71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40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>
                <a:solidFill>
                  <a:srgbClr val="000000"/>
                </a:solidFill>
              </a:rPr>
              <a:pPr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6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636DF-0814-4343-8FED-867E5F86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6D93F-1DC8-4AE0-861F-345FA195E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35FFB2-BEC7-4DFE-A90A-26C6627EE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68319D-5134-4DA5-AEC5-89FE1692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C5F015-EE7C-429C-BB8E-ACED5625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EF0872-EA2B-424A-9892-3A9C920D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1C62B-909D-40B8-A522-7885809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FC9D6F-D171-4C30-A581-360501343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2E0E77-B0BB-415B-89EF-8D145516C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1D840-9C5F-41C3-BD43-B597422C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E0CDD5-7886-46CF-864C-096D1387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0A915-7727-4CA6-A73C-08D6326F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3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F54DA9-CCBB-4CF1-90B3-D270C4D1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244089-C642-4F0C-BCC5-EA3094BD3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2CECBC-01DB-4B7F-A77C-B5A9B0EDF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6202-D8C9-4EF8-AFFC-11DC2990244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A487B4-E5C8-4E20-BA76-FF968A3B3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4B3DC-F947-4F06-BD19-146BEB3FD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0917-7C48-4F19-88C8-937AC092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7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9/17/2020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bg2">
                <a:tint val="100000"/>
                <a:shade val="73000"/>
                <a:satMod val="155000"/>
              </a:schemeClr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srgbClr val="000000"/>
                </a:solidFill>
              </a:rPr>
              <a:pPr defTabSz="457200"/>
              <a:t>9/17/2020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9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809747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1819" y="-281215"/>
            <a:ext cx="1279371" cy="18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194" y="5205099"/>
            <a:ext cx="1357310" cy="19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16857" y="5181601"/>
            <a:ext cx="1956088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809747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1819" y="-281215"/>
            <a:ext cx="1279371" cy="18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194" y="5205099"/>
            <a:ext cx="1357310" cy="19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16857" y="5181601"/>
            <a:ext cx="1956088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3243569" y="2161651"/>
            <a:ext cx="81284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IN" sz="199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0076" y="-1"/>
            <a:ext cx="1077918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104" y="0"/>
            <a:ext cx="5892896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42" y="465009"/>
            <a:ext cx="9079411" cy="65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51471 -0.00162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9128 0.00069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6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4030"/>
            <a:ext cx="5379720" cy="562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07" y="3512514"/>
            <a:ext cx="5974080" cy="3345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1" y="352623"/>
            <a:ext cx="6769330" cy="6505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31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432"/>
            <a:ext cx="12192000" cy="6589432"/>
          </a:xfrm>
          <a:prstGeom prst="rect">
            <a:avLst/>
          </a:prstGeom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0134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52400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52400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Information 15">
            <a:hlinkClick r:id="rId3" action="ppaction://hlinksldjump" highlightClick="1"/>
          </p:cNvPr>
          <p:cNvSpPr/>
          <p:nvPr/>
        </p:nvSpPr>
        <p:spPr>
          <a:xfrm>
            <a:off x="10134600" y="34120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2727960" y="533400"/>
            <a:ext cx="672084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>
            <a:off x="1981200" y="533399"/>
            <a:ext cx="2900542" cy="18199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>
            <a:off x="7476750" y="533399"/>
            <a:ext cx="2924549" cy="17906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8402" y="743737"/>
            <a:ext cx="4264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শিখনফল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29060" y="773063"/>
            <a:ext cx="3327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</a:rPr>
              <a:t>শিখনফল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2290" y="2353375"/>
            <a:ext cx="602741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   </a:t>
            </a:r>
            <a:r>
              <a:rPr lang="en-US" sz="3200" b="1" dirty="0" err="1" smtClean="0">
                <a:solidFill>
                  <a:schemeClr val="tx1"/>
                </a:solidFill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শিক্ষার্থীরাঃ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120" y="3477499"/>
            <a:ext cx="896874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96240" y="3636664"/>
            <a:ext cx="838200" cy="584775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4776" y="4427132"/>
            <a:ext cx="11201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419100" y="4588645"/>
            <a:ext cx="838200" cy="584775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41019" y="5376765"/>
            <a:ext cx="1120139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419100" y="5546956"/>
            <a:ext cx="838200" cy="584775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234" y="-76201"/>
            <a:ext cx="8042384" cy="92333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82917" y="5420739"/>
            <a:ext cx="2611164" cy="129540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All Programs/Apps</a:t>
            </a:r>
            <a:r>
              <a:rPr lang="en-US" sz="1600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285669" y="5453975"/>
            <a:ext cx="2297824" cy="1143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MS Office</a:t>
            </a:r>
            <a:r>
              <a:rPr lang="en-US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729833" y="5372100"/>
            <a:ext cx="2613373" cy="12954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MS Excel-2007/2010/2016</a:t>
            </a:r>
            <a:r>
              <a:rPr lang="en-US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19558" y="5372911"/>
            <a:ext cx="2402271" cy="12954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Start Button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81098"/>
            <a:ext cx="12115800" cy="3937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9945555" y="5432088"/>
            <a:ext cx="2100532" cy="1295400"/>
          </a:xfrm>
          <a:prstGeom prst="ellipse">
            <a:avLst/>
          </a:prstGeom>
          <a:solidFill>
            <a:srgbClr val="74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 PEPSI" panose="020B7200000000000000" pitchFamily="34" charset="0"/>
              </a:rPr>
              <a:t>Clic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 PEPSI" panose="020B7200000000000000" pitchFamily="34" charset="0"/>
              </a:rPr>
              <a:t>k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F PEPSI" panose="020B7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647" y="4718726"/>
            <a:ext cx="835572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3004" y="4302248"/>
            <a:ext cx="2297824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99602" y="3525965"/>
            <a:ext cx="2297824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135986" y="3149829"/>
            <a:ext cx="334229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16219" y="6147881"/>
            <a:ext cx="326198" cy="58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16665462">
            <a:off x="2827208" y="-30838"/>
            <a:ext cx="1098953" cy="115393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5914910" flipV="1">
            <a:off x="8819713" y="42949"/>
            <a:ext cx="1103430" cy="1060495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২৩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066800"/>
            <a:ext cx="3657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52899" y="152401"/>
            <a:ext cx="266700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971872"/>
            <a:ext cx="8153400" cy="1200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</a:t>
            </a:r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ডেস্কটপে</a:t>
            </a:r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প্রোগ্রামের</a:t>
            </a:r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আইকনে</a:t>
            </a:r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ডাবল</a:t>
            </a:r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924300" y="31623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14800" y="1600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66667" b="53333"/>
          <a:stretch>
            <a:fillRect/>
          </a:stretch>
        </p:blipFill>
        <p:spPr bwMode="auto">
          <a:xfrm>
            <a:off x="1527242" y="342901"/>
            <a:ext cx="9296400" cy="65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86491" y="-11042"/>
            <a:ext cx="50673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ওয়ার্কশিট খোলার পদ্ধতিঃ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133" y="3939370"/>
            <a:ext cx="457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অফিস বাটন ক্লিক করতে হবে।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নিঊ বাটন ক্লিক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5133" y="5486401"/>
            <a:ext cx="470606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বোর্ড কমান্ড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Ctrl+n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8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35"/>
          <a:stretch/>
        </p:blipFill>
        <p:spPr bwMode="auto">
          <a:xfrm>
            <a:off x="0" y="2054773"/>
            <a:ext cx="12192000" cy="289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73148" y="2590800"/>
            <a:ext cx="12118851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7472" y="1959174"/>
            <a:ext cx="33198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/>
              <a:t>Book1 - Microsoft Excel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175"/>
            <a:ext cx="12192000" cy="1107996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3792"/>
            <a:ext cx="12192000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উইনডোর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ওয়ার্কবুকের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3200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6187" y="110835"/>
            <a:ext cx="12192000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97108"/>
            <a:ext cx="12192000" cy="707886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উইন্ডোর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5" y="2424799"/>
            <a:ext cx="11937382" cy="44332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80" y="2274198"/>
            <a:ext cx="1068161" cy="70112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361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614" y="381000"/>
            <a:ext cx="7472855" cy="9233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197" y="1709615"/>
            <a:ext cx="3113690" cy="514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1441835">
            <a:off x="297272" y="1875692"/>
            <a:ext cx="3383978" cy="770231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marL="342900" indent="-342900"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21306727">
            <a:off x="395837" y="3103269"/>
            <a:ext cx="3373356" cy="839689"/>
          </a:xfrm>
          <a:prstGeom prst="wedgeRectCallout">
            <a:avLst>
              <a:gd name="adj1" fmla="val 77352"/>
              <a:gd name="adj2" fmla="val -36352"/>
            </a:avLst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6199" y="5952362"/>
            <a:ext cx="3321269" cy="664308"/>
          </a:xfrm>
          <a:prstGeom prst="wedgeRectCallout">
            <a:avLst>
              <a:gd name="adj1" fmla="val 88769"/>
              <a:gd name="adj2" fmla="val 26033"/>
            </a:avLst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b="1" dirty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806792" y="1849269"/>
            <a:ext cx="4359166" cy="664308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902299" y="2961080"/>
            <a:ext cx="3736428" cy="752537"/>
          </a:xfrm>
          <a:prstGeom prst="wedgeRectCallout">
            <a:avLst>
              <a:gd name="adj1" fmla="val -86719"/>
              <a:gd name="adj2" fmla="val 52671"/>
            </a:avLst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420338">
            <a:off x="7935339" y="4255121"/>
            <a:ext cx="4255375" cy="802264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342900" indent="-342900"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472236" y="4590549"/>
            <a:ext cx="2529193" cy="910629"/>
          </a:xfrm>
          <a:prstGeom prst="wedgeRectCallout">
            <a:avLst>
              <a:gd name="adj1" fmla="val 118586"/>
              <a:gd name="adj2" fmla="val -59701"/>
            </a:avLst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7806792" y="5711031"/>
            <a:ext cx="4359166" cy="482661"/>
          </a:xfrm>
          <a:prstGeom prst="wedgeRectCallout">
            <a:avLst>
              <a:gd name="adj1" fmla="val -82601"/>
              <a:gd name="adj2" fmla="val -45827"/>
            </a:avLst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400" b="1" dirty="0" err="1">
                <a:latin typeface="Nikosh" pitchFamily="2" charset="0"/>
                <a:cs typeface="Nikosh" pitchFamily="2" charset="0"/>
              </a:rPr>
              <a:t>ডাটা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জন্য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12039600" cy="10156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49643"/>
            <a:ext cx="12039600" cy="132343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বাটনের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কুইক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অ্যাকসেস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টুলবারের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সচরাচর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বাটনগুলো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সেগুলো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4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4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61062"/>
            <a:ext cx="12039600" cy="409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9"/>
          <a:stretch/>
        </p:blipFill>
        <p:spPr bwMode="auto">
          <a:xfrm>
            <a:off x="183399" y="2796346"/>
            <a:ext cx="12039600" cy="24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3014" y="2757820"/>
            <a:ext cx="1990725" cy="225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71" y="116148"/>
            <a:ext cx="12192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রিবন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406"/>
            <a:ext cx="12081164" cy="167077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5301987"/>
            <a:ext cx="11928764" cy="1445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মাইক্রোসফট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এক্সেলে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কমান্ডকে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গুচ্ছাকারে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সাজানো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এগুলোকে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রিবন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1" y="2070104"/>
            <a:ext cx="11875510" cy="73394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907" y="3193963"/>
            <a:ext cx="11609244" cy="22935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17468" y="2276528"/>
            <a:ext cx="639041" cy="15596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414" y="3836168"/>
            <a:ext cx="1810616" cy="4446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605" y="3652681"/>
            <a:ext cx="2343150" cy="144517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5687" y="3010476"/>
            <a:ext cx="0" cy="5963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85959" y="3836168"/>
            <a:ext cx="2769177" cy="85228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057534" y="3193963"/>
            <a:ext cx="0" cy="5963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9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9"/>
            <a:ext cx="2752725" cy="6850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83" y="0"/>
            <a:ext cx="3069390" cy="6850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0176" y="247973"/>
            <a:ext cx="6028841" cy="61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3" y="7749"/>
            <a:ext cx="5805246" cy="705173"/>
          </a:xfrm>
          <a:prstGeom prst="rect">
            <a:avLst/>
          </a:prstGeom>
        </p:spPr>
      </p:pic>
      <p:sp>
        <p:nvSpPr>
          <p:cNvPr id="14" name="Snip Single Corner Rectangle 13"/>
          <p:cNvSpPr/>
          <p:nvPr/>
        </p:nvSpPr>
        <p:spPr>
          <a:xfrm>
            <a:off x="3438040" y="736170"/>
            <a:ext cx="5070529" cy="410705"/>
          </a:xfrm>
          <a:prstGeom prst="snip1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6660" y="591892"/>
            <a:ext cx="591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  <a:latin typeface="Action Man Shaded" panose="00000400000000000000" pitchFamily="2" charset="0"/>
              </a:rPr>
              <a:t>To classroom</a:t>
            </a:r>
            <a:endParaRPr lang="en-US" sz="1100" b="1" dirty="0">
              <a:solidFill>
                <a:prstClr val="white"/>
              </a:solidFill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8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06" y="152399"/>
            <a:ext cx="12098594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404" y="6158959"/>
            <a:ext cx="12097318" cy="646331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ফর্মুলা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7" y="1159602"/>
            <a:ext cx="11979775" cy="4791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47" y="2600133"/>
            <a:ext cx="11862231" cy="340033"/>
          </a:xfrm>
          <a:prstGeom prst="rect">
            <a:avLst/>
          </a:prstGeom>
          <a:ln w="57150" cap="sq">
            <a:solidFill>
              <a:srgbClr val="66FF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69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488" y="117901"/>
            <a:ext cx="11964691" cy="8309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456" y="5650360"/>
            <a:ext cx="11964692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" y="1154218"/>
            <a:ext cx="11993660" cy="3929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972" y="5189214"/>
            <a:ext cx="11964692" cy="3553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93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0356"/>
            <a:ext cx="11914909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6449142"/>
            <a:ext cx="11914909" cy="265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399" y="1298791"/>
            <a:ext cx="11914909" cy="144655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005761"/>
            <a:ext cx="11914909" cy="3431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988" y="6437499"/>
            <a:ext cx="3080340" cy="242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4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3748" y="164779"/>
            <a:ext cx="7857641" cy="8309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New File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 নিয়ম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1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8185" b="16129"/>
          <a:stretch/>
        </p:blipFill>
        <p:spPr bwMode="auto">
          <a:xfrm>
            <a:off x="3523347" y="1143000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2542381" y="1143000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431862" y="1034612"/>
            <a:ext cx="552449" cy="55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14174" y="1590098"/>
            <a:ext cx="609600" cy="549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23347" y="2218730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0737" y="5725180"/>
            <a:ext cx="1905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64A2">
                    <a:lumMod val="50000"/>
                  </a:srgb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4. Create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738" y="1864787"/>
            <a:ext cx="1447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1. Office Button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229" y="2996247"/>
            <a:ext cx="1447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2. New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469" y="3943041"/>
            <a:ext cx="15240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3. Blank Workbook</a:t>
            </a:r>
          </a:p>
        </p:txBody>
      </p:sp>
      <p:sp>
        <p:nvSpPr>
          <p:cNvPr id="14" name="Oval 13"/>
          <p:cNvSpPr/>
          <p:nvPr/>
        </p:nvSpPr>
        <p:spPr>
          <a:xfrm>
            <a:off x="7833237" y="4564626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472B01-0C86-4CB8-A66F-54598DD5E1AE}"/>
              </a:ext>
            </a:extLst>
          </p:cNvPr>
          <p:cNvSpPr/>
          <p:nvPr/>
        </p:nvSpPr>
        <p:spPr>
          <a:xfrm>
            <a:off x="4717774" y="967409"/>
            <a:ext cx="1086678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2D55E5-767C-4E31-89B9-C305F2EC5DB1}"/>
              </a:ext>
            </a:extLst>
          </p:cNvPr>
          <p:cNvSpPr/>
          <p:nvPr/>
        </p:nvSpPr>
        <p:spPr>
          <a:xfrm>
            <a:off x="622852" y="1391478"/>
            <a:ext cx="1431235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BB55C4-2B95-4C38-B464-60F563C69D87}"/>
              </a:ext>
            </a:extLst>
          </p:cNvPr>
          <p:cNvSpPr/>
          <p:nvPr/>
        </p:nvSpPr>
        <p:spPr>
          <a:xfrm>
            <a:off x="2849217" y="2584173"/>
            <a:ext cx="1431235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C7DB95-137F-4CF5-90F8-698F846663B6}"/>
              </a:ext>
            </a:extLst>
          </p:cNvPr>
          <p:cNvSpPr/>
          <p:nvPr/>
        </p:nvSpPr>
        <p:spPr>
          <a:xfrm>
            <a:off x="795130" y="3578086"/>
            <a:ext cx="1431235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021E75-9B1C-4AAE-BA19-3E33243CEED8}"/>
              </a:ext>
            </a:extLst>
          </p:cNvPr>
          <p:cNvSpPr/>
          <p:nvPr/>
        </p:nvSpPr>
        <p:spPr>
          <a:xfrm>
            <a:off x="4399722" y="4108173"/>
            <a:ext cx="1431235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098A78-5222-4AF2-B5AD-6C01940F872A}"/>
              </a:ext>
            </a:extLst>
          </p:cNvPr>
          <p:cNvSpPr/>
          <p:nvPr/>
        </p:nvSpPr>
        <p:spPr>
          <a:xfrm>
            <a:off x="927652" y="4571999"/>
            <a:ext cx="1431235" cy="4240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7D5998-7597-43BD-9593-A22F8781C7DC}"/>
              </a:ext>
            </a:extLst>
          </p:cNvPr>
          <p:cNvSpPr/>
          <p:nvPr/>
        </p:nvSpPr>
        <p:spPr>
          <a:xfrm>
            <a:off x="1656522" y="5446643"/>
            <a:ext cx="1431235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B88FD7-590C-4C4F-BC28-6E9362D78534}"/>
              </a:ext>
            </a:extLst>
          </p:cNvPr>
          <p:cNvSpPr/>
          <p:nvPr/>
        </p:nvSpPr>
        <p:spPr>
          <a:xfrm>
            <a:off x="3591340" y="6294782"/>
            <a:ext cx="1431235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24FD57-2427-403C-BCE4-5702E6EF1DEC}"/>
              </a:ext>
            </a:extLst>
          </p:cNvPr>
          <p:cNvSpPr/>
          <p:nvPr/>
        </p:nvSpPr>
        <p:spPr>
          <a:xfrm>
            <a:off x="10058401" y="795130"/>
            <a:ext cx="1431235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C0D59A-F735-46A4-BC89-DC9BBECC5F01}"/>
              </a:ext>
            </a:extLst>
          </p:cNvPr>
          <p:cNvSpPr/>
          <p:nvPr/>
        </p:nvSpPr>
        <p:spPr>
          <a:xfrm>
            <a:off x="9037984" y="1364973"/>
            <a:ext cx="2001077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5526D09-2E48-4DF7-8045-C88C7065256B}"/>
              </a:ext>
            </a:extLst>
          </p:cNvPr>
          <p:cNvSpPr/>
          <p:nvPr/>
        </p:nvSpPr>
        <p:spPr>
          <a:xfrm>
            <a:off x="6268280" y="2504660"/>
            <a:ext cx="2001077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E7F004F-EE2B-4E17-B82B-B0818FC3DD84}"/>
              </a:ext>
            </a:extLst>
          </p:cNvPr>
          <p:cNvSpPr/>
          <p:nvPr/>
        </p:nvSpPr>
        <p:spPr>
          <a:xfrm>
            <a:off x="6546575" y="3684104"/>
            <a:ext cx="2305877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1922A7-B751-4644-9D44-FB6608A7BF42}"/>
              </a:ext>
            </a:extLst>
          </p:cNvPr>
          <p:cNvSpPr/>
          <p:nvPr/>
        </p:nvSpPr>
        <p:spPr>
          <a:xfrm>
            <a:off x="6453810" y="4943060"/>
            <a:ext cx="2305877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32DA4A-9844-4CA4-80CE-C79416D95D87}"/>
              </a:ext>
            </a:extLst>
          </p:cNvPr>
          <p:cNvSpPr/>
          <p:nvPr/>
        </p:nvSpPr>
        <p:spPr>
          <a:xfrm>
            <a:off x="11039061" y="4465982"/>
            <a:ext cx="1060174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C3B492-AC2C-414B-A504-8FEEBCE359E8}"/>
              </a:ext>
            </a:extLst>
          </p:cNvPr>
          <p:cNvSpPr/>
          <p:nvPr/>
        </p:nvSpPr>
        <p:spPr>
          <a:xfrm>
            <a:off x="9727098" y="5638801"/>
            <a:ext cx="2305877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EE3E7D-B2A3-4D9E-B125-F47489931480}"/>
              </a:ext>
            </a:extLst>
          </p:cNvPr>
          <p:cNvSpPr/>
          <p:nvPr/>
        </p:nvSpPr>
        <p:spPr>
          <a:xfrm>
            <a:off x="6281532" y="6168888"/>
            <a:ext cx="2305877" cy="424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907805"/>
            <a:ext cx="8021384" cy="26371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775" y="2660323"/>
            <a:ext cx="9525218" cy="26836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280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" y="170482"/>
            <a:ext cx="8572907" cy="5491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0385" y="0"/>
            <a:ext cx="6814393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বে</a:t>
            </a: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304" y="1771138"/>
            <a:ext cx="3280475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</a:rPr>
              <a:t>প</a:t>
            </a:r>
            <a:r>
              <a:rPr lang="en-US" sz="9600" b="1" dirty="0" err="1" smtClean="0">
                <a:solidFill>
                  <a:srgbClr val="FF0000"/>
                </a:solidFill>
              </a:rPr>
              <a:t>র</a:t>
            </a:r>
            <a:r>
              <a:rPr lang="en-US" sz="9600" b="1" dirty="0" err="1" smtClean="0">
                <a:solidFill>
                  <a:schemeClr val="accent6">
                    <a:lumMod val="75000"/>
                  </a:schemeClr>
                </a:solidFill>
              </a:rPr>
              <a:t>ব</a:t>
            </a:r>
            <a:r>
              <a:rPr lang="en-US" sz="9600" b="1" dirty="0" err="1" smtClean="0">
                <a:solidFill>
                  <a:srgbClr val="008EC0"/>
                </a:solidFill>
              </a:rPr>
              <a:t>র্তী</a:t>
            </a:r>
            <a:endParaRPr lang="en-US" sz="9600" b="1" dirty="0">
              <a:solidFill>
                <a:srgbClr val="008E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83118" y="3542276"/>
            <a:ext cx="3011838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3333FF"/>
                </a:solidFill>
              </a:rPr>
              <a:t>ক্লা</a:t>
            </a:r>
            <a:r>
              <a:rPr lang="en-US" sz="9600" b="1" dirty="0" err="1" smtClean="0">
                <a:solidFill>
                  <a:srgbClr val="CC9900"/>
                </a:solidFill>
              </a:rPr>
              <a:t>সে</a:t>
            </a:r>
            <a:r>
              <a:rPr lang="en-US" sz="9600" b="1" dirty="0" smtClean="0">
                <a:solidFill>
                  <a:srgbClr val="C00000"/>
                </a:solidFill>
              </a:rPr>
              <a:t>।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2677" y="5514892"/>
            <a:ext cx="11835235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  </a:t>
            </a:r>
            <a:r>
              <a:rPr lang="en-US" sz="9600" b="1" dirty="0" smtClean="0">
                <a:solidFill>
                  <a:srgbClr val="CC0099"/>
                </a:solidFill>
              </a:rPr>
              <a:t>আ</a:t>
            </a:r>
            <a:r>
              <a:rPr lang="en-US" sz="9600" b="1" dirty="0" smtClean="0"/>
              <a:t>  </a:t>
            </a:r>
            <a:r>
              <a:rPr lang="en-US" sz="9600" b="1" dirty="0" err="1" smtClean="0">
                <a:solidFill>
                  <a:srgbClr val="0000FF"/>
                </a:solidFill>
              </a:rPr>
              <a:t>ল্লা</a:t>
            </a:r>
            <a:r>
              <a:rPr lang="en-US" sz="9600" b="1" dirty="0" smtClean="0"/>
              <a:t>  </a:t>
            </a:r>
            <a:r>
              <a:rPr lang="en-US" sz="9600" b="1" dirty="0" smtClean="0">
                <a:solidFill>
                  <a:srgbClr val="009900"/>
                </a:solidFill>
              </a:rPr>
              <a:t>হ</a:t>
            </a:r>
            <a:r>
              <a:rPr lang="en-US" sz="9600" b="1" dirty="0" smtClean="0"/>
              <a:t>    </a:t>
            </a:r>
            <a:r>
              <a:rPr lang="en-US" sz="9600" b="1" dirty="0" err="1" smtClean="0">
                <a:solidFill>
                  <a:srgbClr val="996600"/>
                </a:solidFill>
              </a:rPr>
              <a:t>হা</a:t>
            </a:r>
            <a:r>
              <a:rPr lang="en-US" sz="9600" b="1" dirty="0" smtClean="0"/>
              <a:t>  </a:t>
            </a:r>
            <a:r>
              <a:rPr lang="en-US" sz="9600" b="1" dirty="0" err="1" smtClean="0">
                <a:solidFill>
                  <a:srgbClr val="FF0000"/>
                </a:solidFill>
              </a:rPr>
              <a:t>ফে</a:t>
            </a:r>
            <a:r>
              <a:rPr lang="en-US" sz="9600" b="1" dirty="0" smtClean="0"/>
              <a:t>  </a:t>
            </a:r>
            <a:r>
              <a:rPr lang="en-US" sz="9600" b="1" dirty="0" smtClean="0">
                <a:solidFill>
                  <a:schemeClr val="bg2">
                    <a:lumMod val="25000"/>
                  </a:schemeClr>
                </a:solidFill>
              </a:rPr>
              <a:t>জ</a:t>
            </a:r>
            <a:r>
              <a:rPr lang="en-US" sz="9600" b="1" dirty="0" smtClean="0"/>
              <a:t>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85554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61956"/>
            <a:ext cx="1219200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     </a:t>
            </a:r>
            <a:r>
              <a:rPr lang="en-US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4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cklinCondensed" pitchFamily="2" charset="0"/>
              </a:rPr>
              <a:t>K </a:t>
            </a: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4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cklinCondensed" pitchFamily="2" charset="0"/>
              </a:rPr>
              <a:t>B High School Online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8695" y="1410930"/>
            <a:ext cx="8214609" cy="4197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10" y="1537144"/>
            <a:ext cx="7959777" cy="3944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15" y="1751546"/>
            <a:ext cx="4332462" cy="3528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5678829"/>
            <a:ext cx="12192000" cy="11759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462840" y="5704846"/>
            <a:ext cx="12654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</a:rPr>
              <a:t>             </a:t>
            </a:r>
            <a:r>
              <a:rPr lang="en-US" sz="3200" b="1" smtClean="0">
                <a:solidFill>
                  <a:prstClr val="black"/>
                </a:solidFill>
              </a:rPr>
              <a:t>            </a:t>
            </a:r>
            <a:r>
              <a:rPr lang="en-US" sz="5400" b="1" smtClean="0">
                <a:solidFill>
                  <a:prstClr val="black"/>
                </a:solidFill>
              </a:rPr>
              <a:t>কৃষি </a:t>
            </a:r>
            <a:r>
              <a:rPr lang="en-US" sz="5400" b="1" dirty="0" err="1" smtClean="0">
                <a:solidFill>
                  <a:prstClr val="black"/>
                </a:solidFill>
              </a:rPr>
              <a:t>বিশ্ববিদ্যালয়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হাই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স্কুল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2" y="0"/>
            <a:ext cx="1221669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4" y="644577"/>
            <a:ext cx="3852472" cy="523777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832198" y="644576"/>
            <a:ext cx="6240950" cy="10156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শিক্ষক</a:t>
            </a:r>
            <a:r>
              <a:rPr lang="en-US" sz="6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 </a:t>
            </a:r>
            <a:r>
              <a:rPr lang="en-US" sz="6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পরিচিতি</a:t>
            </a:r>
            <a:r>
              <a:rPr lang="en-US" sz="6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 </a:t>
            </a:r>
            <a:endParaRPr lang="en-US" sz="6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D97828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3031" y="3536991"/>
            <a:ext cx="77922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 </a:t>
            </a:r>
            <a:r>
              <a:rPr lang="en-US" sz="4000" b="1" dirty="0" smtClean="0"/>
              <a:t>                </a:t>
            </a:r>
            <a:r>
              <a:rPr lang="en-US" sz="4400" b="1" dirty="0" err="1" smtClean="0">
                <a:solidFill>
                  <a:schemeClr val="bg1"/>
                </a:solidFill>
              </a:rPr>
              <a:t>সাবেকুন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নাহার</a:t>
            </a:r>
            <a:endParaRPr lang="en-US" sz="4400" b="1" dirty="0">
              <a:solidFill>
                <a:schemeClr val="bg1"/>
              </a:solidFill>
            </a:endParaRPr>
          </a:p>
          <a:p>
            <a:pPr algn="r"/>
            <a:r>
              <a:rPr lang="en-US" sz="4000" b="1" dirty="0">
                <a:solidFill>
                  <a:schemeClr val="bg1"/>
                </a:solidFill>
              </a:rPr>
              <a:t>              </a:t>
            </a:r>
            <a:r>
              <a:rPr lang="en-US" sz="4000" b="1" dirty="0" smtClean="0">
                <a:solidFill>
                  <a:schemeClr val="bg1"/>
                </a:solidFill>
              </a:rPr>
              <a:t>     </a:t>
            </a:r>
            <a:r>
              <a:rPr lang="en-US" sz="4000" b="1" dirty="0" err="1" smtClean="0">
                <a:solidFill>
                  <a:schemeClr val="bg1"/>
                </a:solidFill>
              </a:rPr>
              <a:t>সহকারী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শিক্ষক</a:t>
            </a:r>
            <a:endParaRPr lang="en-US" sz="4000" b="1" dirty="0">
              <a:solidFill>
                <a:schemeClr val="bg1"/>
              </a:solidFill>
            </a:endParaRPr>
          </a:p>
          <a:p>
            <a:pPr algn="r"/>
            <a:r>
              <a:rPr lang="en-US" sz="4000" b="1" dirty="0" err="1">
                <a:solidFill>
                  <a:schemeClr val="bg1"/>
                </a:solidFill>
              </a:rPr>
              <a:t>কৃষি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বিশ্ববিদ্যালয়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হাই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স্কুল</a:t>
            </a:r>
            <a:r>
              <a:rPr lang="en-US" sz="4000" b="1" dirty="0" smtClean="0">
                <a:solidFill>
                  <a:schemeClr val="bg1"/>
                </a:solidFill>
              </a:rPr>
              <a:t>            </a:t>
            </a:r>
          </a:p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sz="4000" b="1" dirty="0" err="1" smtClean="0">
                <a:solidFill>
                  <a:schemeClr val="bg1"/>
                </a:solidFill>
              </a:rPr>
              <a:t>ময়মনসিংহ</a:t>
            </a:r>
            <a:r>
              <a:rPr lang="en-US" sz="4000" b="1" dirty="0" smtClean="0">
                <a:solidFill>
                  <a:schemeClr val="bg1"/>
                </a:solidFill>
              </a:rPr>
              <a:t>। 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2" y="2470191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07704" y="3553284"/>
            <a:ext cx="77922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 </a:t>
            </a:r>
            <a:r>
              <a:rPr lang="en-US" sz="4000" b="1" dirty="0" smtClean="0"/>
              <a:t>                </a:t>
            </a:r>
            <a:r>
              <a:rPr lang="en-US" sz="4400" b="1" dirty="0" err="1" smtClean="0"/>
              <a:t>সাবেকুন</a:t>
            </a:r>
            <a:r>
              <a:rPr lang="en-US" sz="4400" b="1" dirty="0" smtClean="0"/>
              <a:t> </a:t>
            </a:r>
            <a:r>
              <a:rPr lang="en-US" sz="4400" b="1" dirty="0" err="1"/>
              <a:t>নাহার</a:t>
            </a:r>
            <a:endParaRPr lang="en-US" sz="4400" b="1" dirty="0"/>
          </a:p>
          <a:p>
            <a:pPr algn="r"/>
            <a:r>
              <a:rPr lang="en-US" sz="4000" b="1" dirty="0"/>
              <a:t>              </a:t>
            </a:r>
            <a:r>
              <a:rPr lang="en-US" sz="4000" b="1" dirty="0" smtClean="0"/>
              <a:t>     </a:t>
            </a:r>
            <a:r>
              <a:rPr lang="en-US" sz="4000" b="1" dirty="0" err="1" smtClean="0"/>
              <a:t>সহকারী</a:t>
            </a:r>
            <a:r>
              <a:rPr lang="en-US" sz="4000" b="1" dirty="0" smtClean="0"/>
              <a:t> </a:t>
            </a:r>
            <a:r>
              <a:rPr lang="en-US" sz="4000" b="1" dirty="0" err="1"/>
              <a:t>শিক্ষক</a:t>
            </a:r>
            <a:endParaRPr lang="en-US" sz="4000" b="1" dirty="0"/>
          </a:p>
          <a:p>
            <a:pPr algn="r"/>
            <a:r>
              <a:rPr lang="en-US" sz="4000" b="1" dirty="0" err="1"/>
              <a:t>কৃষি</a:t>
            </a:r>
            <a:r>
              <a:rPr lang="en-US" sz="4000" b="1" dirty="0"/>
              <a:t> </a:t>
            </a:r>
            <a:r>
              <a:rPr lang="en-US" sz="4000" b="1" dirty="0" err="1"/>
              <a:t>বিশ্ববিদ্যালয়</a:t>
            </a:r>
            <a:r>
              <a:rPr lang="en-US" sz="4000" b="1" dirty="0"/>
              <a:t> </a:t>
            </a:r>
            <a:r>
              <a:rPr lang="en-US" sz="4000" b="1" dirty="0" err="1"/>
              <a:t>হাই</a:t>
            </a:r>
            <a:r>
              <a:rPr lang="en-US" sz="4000" b="1" dirty="0"/>
              <a:t> </a:t>
            </a:r>
            <a:r>
              <a:rPr lang="en-US" sz="4000" b="1" dirty="0" err="1" smtClean="0"/>
              <a:t>স্কুল</a:t>
            </a:r>
            <a:r>
              <a:rPr lang="en-US" sz="4000" b="1" dirty="0" smtClean="0"/>
              <a:t>            </a:t>
            </a:r>
          </a:p>
          <a:p>
            <a:pPr algn="r"/>
            <a:r>
              <a:rPr lang="en-US" sz="4000" b="1" dirty="0" smtClean="0"/>
              <a:t>                         </a:t>
            </a:r>
            <a:r>
              <a:rPr lang="en-US" sz="4000" b="1" dirty="0" err="1" smtClean="0"/>
              <a:t>ময়মনসিংহ</a:t>
            </a:r>
            <a:r>
              <a:rPr lang="en-US" sz="4000" b="1" dirty="0" smtClean="0"/>
              <a:t>। 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1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" y="0"/>
            <a:ext cx="121745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8292" y="1427786"/>
            <a:ext cx="1007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প</a:t>
            </a:r>
          </a:p>
          <a:p>
            <a:r>
              <a:rPr lang="en-US" sz="5400" b="1" dirty="0" err="1" smtClean="0"/>
              <a:t>রিচিতি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48181" y="5504238"/>
            <a:ext cx="458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সাবেকুন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নাহার</a:t>
            </a: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98" y="5278720"/>
            <a:ext cx="4541182" cy="1609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8523" y="6220386"/>
            <a:ext cx="4263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সহকারী</a:t>
            </a:r>
            <a:r>
              <a:rPr lang="en-US" sz="4400" b="1" dirty="0"/>
              <a:t> </a:t>
            </a:r>
            <a:r>
              <a:rPr lang="en-US" sz="4400" b="1" dirty="0" err="1"/>
              <a:t>শিক্ষক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9036" y="6058236"/>
            <a:ext cx="616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কৃষি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বিশ্ববিদ্যালয়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হাই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স্কুল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01708" y="6250709"/>
            <a:ext cx="403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40000"/>
                </a:solidFill>
              </a:rPr>
              <a:t>সহকারী</a:t>
            </a:r>
            <a:r>
              <a:rPr lang="en-US" sz="4400" b="1" dirty="0" smtClean="0">
                <a:solidFill>
                  <a:srgbClr val="740000"/>
                </a:solidFill>
              </a:rPr>
              <a:t> </a:t>
            </a:r>
            <a:r>
              <a:rPr lang="en-US" sz="4400" b="1" dirty="0" err="1" smtClean="0">
                <a:solidFill>
                  <a:srgbClr val="740000"/>
                </a:solidFill>
              </a:rPr>
              <a:t>শিক্ষক</a:t>
            </a:r>
            <a:endParaRPr lang="en-US" sz="2000" b="1" dirty="0">
              <a:solidFill>
                <a:srgbClr val="74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5444" y="6174055"/>
            <a:ext cx="403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40000"/>
                </a:solidFill>
              </a:rPr>
              <a:t>সহকারী</a:t>
            </a:r>
            <a:r>
              <a:rPr lang="en-US" sz="4400" b="1" dirty="0" smtClean="0">
                <a:solidFill>
                  <a:srgbClr val="740000"/>
                </a:solidFill>
              </a:rPr>
              <a:t> </a:t>
            </a:r>
            <a:r>
              <a:rPr lang="en-US" sz="4400" b="1" dirty="0" err="1" smtClean="0">
                <a:solidFill>
                  <a:srgbClr val="740000"/>
                </a:solidFill>
              </a:rPr>
              <a:t>শিক্ষক</a:t>
            </a:r>
            <a:endParaRPr lang="en-US" sz="2000" b="1" dirty="0">
              <a:solidFill>
                <a:srgbClr val="74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8629" y="6174429"/>
            <a:ext cx="403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সহকারী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শিক্ষক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2922"/>
            <a:ext cx="3068664" cy="42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5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9839" y="536071"/>
            <a:ext cx="6387511" cy="156966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2700">
                  <a:solidFill>
                    <a:srgbClr val="83992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83992A"/>
                  </a:outerShdw>
                </a:effectLst>
              </a:rPr>
              <a:t>আজকের</a:t>
            </a:r>
            <a:r>
              <a:rPr lang="en-US" sz="9600" b="1" dirty="0" smtClean="0">
                <a:ln w="12700">
                  <a:solidFill>
                    <a:srgbClr val="83992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83992A"/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rgbClr val="83992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83992A"/>
                  </a:outerShdw>
                </a:effectLst>
              </a:rPr>
              <a:t>বিষয়</a:t>
            </a:r>
            <a:r>
              <a:rPr lang="en-US" sz="9600" b="1" dirty="0" smtClean="0">
                <a:ln w="12700">
                  <a:solidFill>
                    <a:srgbClr val="83992A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83992A"/>
                  </a:outerShdw>
                </a:effectLst>
              </a:rPr>
              <a:t> </a:t>
            </a:r>
            <a:endParaRPr lang="en-US" sz="9600" b="1" dirty="0">
              <a:ln w="12700">
                <a:solidFill>
                  <a:srgbClr val="83992A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83992A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2978" y="1408710"/>
            <a:ext cx="4395019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6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  <a:endParaRPr lang="en-US" sz="6600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182" y="3147236"/>
            <a:ext cx="11870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9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bn-IN" sz="9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 </a:t>
            </a:r>
            <a:endParaRPr lang="bn-IN" sz="9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978" y="259751"/>
            <a:ext cx="4389642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</a:rPr>
              <a:t> ২৬/০৮/২০২০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361" y="3180698"/>
            <a:ext cx="11144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9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IN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9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 </a:t>
            </a:r>
            <a:endParaRPr lang="bn-IN" sz="9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9759" y="4493763"/>
            <a:ext cx="439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চতূর্থ</a:t>
            </a:r>
            <a:r>
              <a:rPr lang="en-US" sz="8000" b="1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অধ্যায়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1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134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52400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52400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-606213" y="-5895"/>
            <a:ext cx="12816840" cy="12649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17" y="248377"/>
            <a:ext cx="6706181" cy="7986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050" name="Picture 2" descr="DotNet technical blog: Rename excel sheet using VBScri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12192000" cy="55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3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134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52400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52400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-350521" y="15131"/>
            <a:ext cx="12816840" cy="1798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809" y="607973"/>
            <a:ext cx="6706181" cy="7986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026" name="Picture 2" descr="DAILY ETCETERA: SSC result 2012 will be published on May 7,(SS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460"/>
            <a:ext cx="12192000" cy="49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1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379</Words>
  <Application>Microsoft Office PowerPoint</Application>
  <PresentationFormat>Widescreen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Batang</vt:lpstr>
      <vt:lpstr>AcklinCondensed</vt:lpstr>
      <vt:lpstr>Action Man Shaded</vt:lpstr>
      <vt:lpstr>AF PEPSI</vt:lpstr>
      <vt:lpstr>Arial</vt:lpstr>
      <vt:lpstr>Calibri</vt:lpstr>
      <vt:lpstr>Calibri Light</vt:lpstr>
      <vt:lpstr>Corbel</vt:lpstr>
      <vt:lpstr>Garamond</vt:lpstr>
      <vt:lpstr>Kalpurush</vt:lpstr>
      <vt:lpstr>Nikosh</vt:lpstr>
      <vt:lpstr>NikoshBAN</vt:lpstr>
      <vt:lpstr>Times New Roman</vt:lpstr>
      <vt:lpstr>TonnyBanglaMJ</vt:lpstr>
      <vt:lpstr>Office Theme</vt:lpstr>
      <vt:lpstr>Organic</vt:lpstr>
      <vt:lpstr>1_Organic</vt:lpstr>
      <vt:lpstr>2_Organic</vt:lpstr>
      <vt:lpstr>Basis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Parvin</dc:creator>
  <cp:lastModifiedBy>sabekun naher</cp:lastModifiedBy>
  <cp:revision>129</cp:revision>
  <dcterms:created xsi:type="dcterms:W3CDTF">2020-07-08T03:50:05Z</dcterms:created>
  <dcterms:modified xsi:type="dcterms:W3CDTF">2020-09-17T09:35:42Z</dcterms:modified>
</cp:coreProperties>
</file>