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70" r:id="rId4"/>
    <p:sldId id="265" r:id="rId5"/>
    <p:sldId id="268" r:id="rId6"/>
    <p:sldId id="262" r:id="rId7"/>
    <p:sldId id="263" r:id="rId8"/>
    <p:sldId id="264" r:id="rId9"/>
    <p:sldId id="269" r:id="rId10"/>
    <p:sldId id="271" r:id="rId11"/>
    <p:sldId id="272" r:id="rId12"/>
    <p:sldId id="266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8400" y="1447800"/>
            <a:ext cx="7518400" cy="4800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38200" y="1524000"/>
            <a:ext cx="7772400" cy="4953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001000" cy="2743200"/>
          </a:xfr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তোমাদের বইয়ের ৫৬পৃষ্ঠা বের করে নিরবে পড়ো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দলে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ক দল /বালক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১।আবহাওয়া বলতে কি বুঝ লিখ।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২।আবহাওয়া ও জলবায়ু পরিবর্তনের ৩টি কারণ লিখ।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3200" dirty="0"/>
              <a:t>খ দল/বালিকা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১।জলবায়ু বলতে কি বুঝ লিখ ।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২।জলবায়ু পরিবর্তনের ফলে বাংলাদেশে সৃষ্ট ৩টি দুর্যোগের নাম লিখ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build="p" animBg="1"/>
      <p:bldP spid="5" grpId="0" uiExpand="1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010400" cy="6248400"/>
          </a:xfr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মূল্যায়ন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প্রশ্নগুলোর উত্তর নিজ নিজ খাতায় লিখ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১।জলবায়ু কাকে বলে?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২।আবহাওয়া এবং জলবায়ু পরিবর্তনের ৩টি কারণ লিখ।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ধন্যবাদ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8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799" y="2057400"/>
            <a:ext cx="7180007" cy="4239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পরিচয়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বাসার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মগলিশ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</a:t>
            </a:r>
            <a:r>
              <a:rPr lang="en-US">
                <a:latin typeface="NikoshBAN" pitchFamily="2" charset="0"/>
                <a:cs typeface="NikoshBAN" pitchFamily="2" charset="0"/>
              </a:rPr>
              <a:t> </a:t>
            </a:r>
            <a:r>
              <a:rPr lang="bn-BD"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প্রাথমিক বিদ্যালয়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ঘোড়াঘাট,দিনাজপুর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শ্রেণিঃ৫ম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বিষয়ঃবাংলাদেশ ও বিশ্বপরিচয়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অধ্যায়ঃষষ্ঠ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পাঠঃজলবায়ু এবং দুর্যোগ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পাঠ্যাংশঃজলবায়ু এবং দুর্যোগ ...প্রভাব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848600" cy="3657600"/>
          </a:xfr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১।আবহাওয়া বলতে কি বোঝায় বর্ণনা করতে পারবে।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২।জলবায়ু কি বলতে পারবে।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৩।আবহাওয়া ও জলবায়ু পরিবর্তনের কারণ ব্যাখ্যা করতে পারবে। 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৪।আবহাওয়া ও জলবায়ু পরিবর্তনের ফলে সৃষ্ট দুর্যোগ সম্পর্কে বলতে পারবে । 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জলবায়ু এবং দুর্যোগ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3581400" cy="3048000"/>
          </a:xfrm>
          <a:prstGeom prst="rect">
            <a:avLst/>
          </a:prstGeom>
        </p:spPr>
      </p:pic>
      <p:pic>
        <p:nvPicPr>
          <p:cNvPr id="4" name="Picture 3" descr="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828800"/>
            <a:ext cx="3505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2762"/>
          </a:xfrm>
          <a:noFill/>
        </p:spPr>
        <p:txBody>
          <a:bodyPr>
            <a:normAutofit fontScale="90000"/>
          </a:bodyPr>
          <a:lstStyle/>
          <a:p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981200"/>
            <a:ext cx="723900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ষষ্ঠ অধ্যায় </a:t>
            </a:r>
            <a:br>
              <a:rPr lang="bn-BD" sz="4000" dirty="0"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latin typeface="NikoshBAN" pitchFamily="2" charset="0"/>
                <a:cs typeface="NikoshBAN" pitchFamily="2" charset="0"/>
              </a:rPr>
              <a:t>জলবায়ু এবং দুর্যোগ </a:t>
            </a:r>
            <a:br>
              <a:rPr lang="bn-BD" sz="4000" dirty="0"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latin typeface="NikoshBAN" pitchFamily="2" charset="0"/>
                <a:cs typeface="NikoshBAN" pitchFamily="2" charset="0"/>
              </a:rPr>
              <a:t>পাঠ্যাংশঃজলবায়ু এবং দুর্যোগ .........প্রভাব।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57200"/>
            <a:ext cx="38862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ছবিগুলো দেখি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724400"/>
            <a:ext cx="807720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 থেকে ৭দিনের বায়ু ,তাপ,বৃষ্টিপাত প্রভৃতির গড় অবস্থাকে আবহাওয়া বলে।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সাধারণত ৩০ বছরের বেশি সময়ের আবহাওয়ার গড়কেই জলবায়ু বলা হয়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4" descr="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645" y="1524000"/>
            <a:ext cx="2744555" cy="297179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Picture 4" descr="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54400" y="1524000"/>
            <a:ext cx="2641600" cy="2971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 descr="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1" y="1496568"/>
            <a:ext cx="2514600" cy="299923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জলবায়ু পরিবর্তনের কারণ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4191000" cy="3429000"/>
          </a:xfrm>
          <a:prstGeom prst="rect">
            <a:avLst/>
          </a:prstGeom>
        </p:spPr>
      </p:pic>
      <p:pic>
        <p:nvPicPr>
          <p:cNvPr id="7" name="Picture 6" descr="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981200"/>
            <a:ext cx="4038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286000"/>
            <a:ext cx="31170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জলবায়ু পরিবর্তনের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কারণ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581400" y="2362200"/>
            <a:ext cx="24384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6019800" y="3048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648200" y="4267200"/>
            <a:ext cx="4084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 flipV="1">
            <a:off x="2895600" y="3276600"/>
            <a:ext cx="725340" cy="397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 flipV="1">
            <a:off x="4354260" y="1741738"/>
            <a:ext cx="785693" cy="502614"/>
          </a:xfrm>
          <a:prstGeom prst="rightArrow">
            <a:avLst>
              <a:gd name="adj1" fmla="val 399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3124200"/>
            <a:ext cx="1981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বন উজাড়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1066800"/>
            <a:ext cx="2895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কলকারখানার ধোঁয়া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029200"/>
            <a:ext cx="3882794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সমুদ্রের পানির উচ্চতা বাড়ছে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6858000" y="2971800"/>
            <a:ext cx="15240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নদী ভরাট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0"/>
            <a:ext cx="370325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এসো মিলিয়ে দেখি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543800" cy="1752600"/>
          </a:xfr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ছবিতে দেখি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বাংলাদেশে জলবায়ু পরিবর্তনের প্রভাব 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05000"/>
            <a:ext cx="4114800" cy="23622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4" name="Picture 3" descr="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828800"/>
            <a:ext cx="3886200" cy="243562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5" name="Picture 4" descr="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483100"/>
            <a:ext cx="4191000" cy="23749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7" name="Picture 6" descr="untitledppp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419600"/>
            <a:ext cx="3886200" cy="2377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235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সবাইকে শুভেচ্ছা </vt:lpstr>
      <vt:lpstr>পরিচয় </vt:lpstr>
      <vt:lpstr>শিখনফল </vt:lpstr>
      <vt:lpstr>জলবায়ু এবং দুর্যোগ </vt:lpstr>
      <vt:lpstr>   </vt:lpstr>
      <vt:lpstr>ছবিগুলো দেখি </vt:lpstr>
      <vt:lpstr>জলবায়ু পরিবর্তনের কারণ  </vt:lpstr>
      <vt:lpstr>PowerPoint Presentation</vt:lpstr>
      <vt:lpstr>ছবিতে দেখি  বাংলাদেশে জলবায়ু পরিবর্তনের প্রভাব   </vt:lpstr>
      <vt:lpstr>তোমাদের বইয়ের ৫৬পৃষ্ঠা বের করে নিরবে পড়ো </vt:lpstr>
      <vt:lpstr>দলে কাজ </vt:lpstr>
      <vt:lpstr>মূল্যায়ন  প্রশ্নগুলোর উত্তর নিজ নিজ খাতায় লিখ   ১।জলবায়ু কাকে বলে? ২।আবহাওয়া এবং জলবায়ু পরিবর্তনের ৩টি কারণ লিখ।   </vt:lpstr>
      <vt:lpstr>ধন্যবাদ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PTI_DNJ</dc:creator>
  <cp:lastModifiedBy>DPE</cp:lastModifiedBy>
  <cp:revision>164</cp:revision>
  <dcterms:created xsi:type="dcterms:W3CDTF">2006-08-16T00:00:00Z</dcterms:created>
  <dcterms:modified xsi:type="dcterms:W3CDTF">2020-12-01T09:50:11Z</dcterms:modified>
</cp:coreProperties>
</file>