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258" r:id="rId5"/>
    <p:sldId id="260" r:id="rId6"/>
    <p:sldId id="275" r:id="rId7"/>
    <p:sldId id="261" r:id="rId8"/>
    <p:sldId id="262" r:id="rId9"/>
    <p:sldId id="259" r:id="rId10"/>
    <p:sldId id="264" r:id="rId11"/>
    <p:sldId id="26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4467D-99D3-4974-8327-A7C157F833C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27C09-D0AB-4DBA-85B0-9153798E8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27C09-D0AB-4DBA-85B0-9153798E83C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PTI_DNJ\Desktop\Rokshana_1st%20batch\Picture\3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676400"/>
            <a:ext cx="5791200" cy="5105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457200" y="1417638"/>
            <a:ext cx="8229600" cy="2163762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পাঠ্য বই সংশ্লিষ্ট নীরব 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১।সঠিক উত্তরে টিক চিহ্ন দাও।</a:t>
            </a:r>
          </a:p>
          <a:p>
            <a:pPr marL="571500" indent="-57150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(১ )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পরিবারের সকলে প্রতিদিন কী করেন?</a:t>
            </a:r>
          </a:p>
          <a:p>
            <a:pPr marL="571500" indent="-57150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ক ) ব্যায়াম করেন   খ)ঘুমিয়ে থাকেন</a:t>
            </a:r>
            <a:r>
              <a:rPr lang="bn-BD" sz="18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গ) নানা রকম কাজ করেন       ঘ) বেড়াতে যান</a:t>
            </a:r>
          </a:p>
          <a:p>
            <a:pPr marL="571500" indent="-57150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পরিবারে বিভিন্ন উন্নয়ন মূলক কাজে অংশ গ্রহণ করা আমাদের-</a:t>
            </a:r>
          </a:p>
          <a:p>
            <a:pPr marL="571500" indent="-57150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 ক ) শখ   খ)  আনন্দ    গ)  কষ্ট      ঘ) কর্তব্য</a:t>
            </a:r>
          </a:p>
          <a:p>
            <a:pPr marL="571500" indent="-57150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২।সংক্ষিপ্ত প্রশ্নের উত্তর লিখ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২টি।</a:t>
            </a: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ক।তোমার জানা পরিবারের তিনটি উন্নয়ন মূলক কাজ লিখ।</a:t>
            </a: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খ।পরিবারের উন্নয়নে তুমি কী ভাবে অংশ গ্রহণ করবে লিখ।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None/>
            </a:pP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None/>
            </a:pP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endParaRPr lang="bn-BD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981200"/>
            <a:ext cx="5029200" cy="4114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পরিচয়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খাদেমুল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বাসার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মগলিশ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</a:p>
          <a:p>
            <a:r>
              <a:rPr lang="bn-IN" dirty="0"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দিনাজপুর।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বা ও বি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৩য়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পাঠঃ ৬ষ্ঠ অধ্যায়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পরিবারের উন্নয়ন মূলক কাজ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১/১২/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20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ইং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bn-BD" dirty="0">
                <a:latin typeface="নিক"/>
              </a:rPr>
              <a:t> </a:t>
            </a:r>
            <a:endParaRPr lang="en-US" dirty="0">
              <a:latin typeface="নিক"/>
            </a:endParaRPr>
          </a:p>
        </p:txBody>
      </p:sp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229600" cy="6629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৬ষ্ঠ-অধ্যায়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পরিবারের উন্নয়ন মূলক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১।পরিবারের বিভিন্ন উন্নয়ন মূলক কাজের তালিকা</a:t>
            </a:r>
          </a:p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 তৈরি করতে পারবে।</a:t>
            </a:r>
          </a:p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২।এসব কাজে যথা সম্ভব অংশ গ্রহণ করবে।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পরিবারে প্রতিদিনের কাজের তালিকা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১।পড়ার টেবিল গুছিয়ে রাখি 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২।বিছানা গুছিয়ে রাখি    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৩।কাপড় গুছিয়ে রাখি </a:t>
            </a: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৪।মায়ের রান্নার কাজে সাহায্য করি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৫।বাবার কাজ এগিয়ে দেই 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৬।গৃহপালিত পশু-পাখি দেখা শোনা করি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৭।দাদা-দাদির কাজে সাহায্য করি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পরিবারের বিভিন্ন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34.jpg" descr="C:\Users\PTI_DNJ\Desktop\Rokshana_1st batch\Picture\34.jpg"/>
          <p:cNvPicPr>
            <a:picLocks noGrp="1" noChangeAspect="1"/>
          </p:cNvPicPr>
          <p:nvPr>
            <p:ph idx="1"/>
          </p:nvPr>
        </p:nvPicPr>
        <p:blipFill>
          <a:blip r:embed="rId2" r:link="rId3" cstate="print"/>
          <a:stretch>
            <a:fillRect/>
          </a:stretch>
        </p:blipFill>
        <p:spPr>
          <a:xfrm>
            <a:off x="4495800" y="2667000"/>
            <a:ext cx="4267200" cy="2543813"/>
          </a:xfrm>
          <a:ln w="28575">
            <a:solidFill>
              <a:schemeClr val="tx1"/>
            </a:solidFill>
          </a:ln>
        </p:spPr>
      </p:pic>
      <p:pic>
        <p:nvPicPr>
          <p:cNvPr id="6" name="Picture 5" descr="3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1" y="2667000"/>
            <a:ext cx="3657600" cy="2590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219200" y="5638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বাগান করা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5562600"/>
            <a:ext cx="2416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বাগানের যত্ন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95600" y="2667000"/>
            <a:ext cx="2209800" cy="1981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পরিপারে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bponik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মা </a:t>
            </a:r>
            <a:r>
              <a:rPr lang="bn-BD" dirty="0">
                <a:latin typeface="নিক"/>
              </a:rPr>
              <a:t>কমা</a:t>
            </a:r>
            <a:endParaRPr lang="en-US" dirty="0">
              <a:latin typeface="নিক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4267200" y="4648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9" idx="2"/>
          </p:cNvCxnSpPr>
          <p:nvPr/>
        </p:nvCxnSpPr>
        <p:spPr>
          <a:xfrm>
            <a:off x="4114800" y="2590804"/>
            <a:ext cx="190501" cy="68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1"/>
          </p:cNvCxnSpPr>
          <p:nvPr/>
        </p:nvCxnSpPr>
        <p:spPr>
          <a:xfrm flipV="1">
            <a:off x="4953002" y="3768299"/>
            <a:ext cx="685798" cy="194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1676400" y="3505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552700" y="44577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0400" y="3124200"/>
            <a:ext cx="1676400" cy="1200329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পরিবারে  মা বাবাকে কি কি সাহায্য করি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3352800"/>
            <a:ext cx="155523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উঠান পরিষ্কার করি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1" y="1828800"/>
            <a:ext cx="20574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পশু-পাখি দেখা শুনা করি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5410200"/>
            <a:ext cx="251222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হাঁস মুরগিকে খাবার দেই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1200" y="5105400"/>
            <a:ext cx="2432076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বাবার কাজ এগিয়ে দেই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0601" y="3276600"/>
            <a:ext cx="1752599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dirty="0"/>
              <a:t>মায়ের </a:t>
            </a:r>
            <a:r>
              <a:rPr lang="bn-BD" sz="1400" dirty="0"/>
              <a:t>রান্নার</a:t>
            </a:r>
            <a:r>
              <a:rPr lang="bn-BD" dirty="0"/>
              <a:t> কাজে সাহায্য করি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  <p:bldP spid="19" grpId="0" animBg="1"/>
      <p:bldP spid="20" grpId="0" animBg="1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পরিবারের বিভিন্ন উন্নয়ন মূলক কাজের তালিকা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59363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১।বাড়ি ঘর পরিষ্কার পরিচ্ছন্ন রাখা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২।আঙিনায় ফুলের চাষ করা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৩।বাড়ির পাশে ফলের গাছ লাগানো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৪।গরুর খামার করা 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৫।মাছ চাষ করা </a:t>
            </a: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293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নিক</vt:lpstr>
      <vt:lpstr>Office Theme</vt:lpstr>
      <vt:lpstr>শুভেচ্ছা </vt:lpstr>
      <vt:lpstr>পরিচয়</vt:lpstr>
      <vt:lpstr> </vt:lpstr>
      <vt:lpstr>৬ষ্ঠ-অধ্যায় পরিবারের উন্নয়ন মূলক কাজ</vt:lpstr>
      <vt:lpstr>শিখন ফল</vt:lpstr>
      <vt:lpstr>পরিবারে প্রতিদিনের কাজের তালিকা</vt:lpstr>
      <vt:lpstr>পরিবারের বিভিন্ন কাজ</vt:lpstr>
      <vt:lpstr>দলীয় কাজ</vt:lpstr>
      <vt:lpstr>পরিবারের বিভিন্ন উন্নয়ন মূলক কাজের তালিকা</vt:lpstr>
      <vt:lpstr>পাঠ্য বই সংশ্লিষ্ট নীরব পাঠ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শুভেচ্ছে</dc:title>
  <dc:creator>PTI_DNJ</dc:creator>
  <cp:lastModifiedBy>DPE</cp:lastModifiedBy>
  <cp:revision>287</cp:revision>
  <dcterms:created xsi:type="dcterms:W3CDTF">2006-08-16T00:00:00Z</dcterms:created>
  <dcterms:modified xsi:type="dcterms:W3CDTF">2020-12-01T12:31:22Z</dcterms:modified>
</cp:coreProperties>
</file>