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75" r:id="rId8"/>
    <p:sldId id="263" r:id="rId9"/>
    <p:sldId id="272" r:id="rId10"/>
    <p:sldId id="264" r:id="rId11"/>
    <p:sldId id="265" r:id="rId12"/>
    <p:sldId id="273" r:id="rId13"/>
    <p:sldId id="266" r:id="rId14"/>
    <p:sldId id="270" r:id="rId15"/>
    <p:sldId id="274" r:id="rId16"/>
    <p:sldId id="267" r:id="rId17"/>
    <p:sldId id="268" r:id="rId18"/>
    <p:sldId id="269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323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09775-A4D9-4AB6-892E-E300C8BC56D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868A2-05D1-4ACA-90D8-86AAF0758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6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868A2-05D1-4ACA-90D8-86AAF07587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2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382000" cy="5105400"/>
          </a:xfrm>
        </p:spPr>
      </p:pic>
    </p:spTree>
    <p:extLst>
      <p:ext uri="{BB962C8B-B14F-4D97-AF65-F5344CB8AC3E}">
        <p14:creationId xmlns:p14="http://schemas.microsoft.com/office/powerpoint/2010/main" val="16682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শীতকালীন সবজি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9" y="1779485"/>
            <a:ext cx="2231922" cy="3539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124" y="1836327"/>
            <a:ext cx="2286000" cy="3460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205" y="1836327"/>
            <a:ext cx="2387395" cy="34609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56247" y="2795280"/>
            <a:ext cx="3460955" cy="1543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6459" y="6019800"/>
            <a:ext cx="766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শিম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6019800"/>
            <a:ext cx="74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মূলা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6677" y="599522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গাজর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199" y="6007510"/>
            <a:ext cx="1391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বাঁধাকপি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1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শীতকালীন শাক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1200"/>
            <a:ext cx="32004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28194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7348" y="5807247"/>
            <a:ext cx="1675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পালং 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5158" y="5807246"/>
            <a:ext cx="147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লাউ 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0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62884" y="2432145"/>
            <a:ext cx="23622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শীতকালীন শাক ও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সবজি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4201668" y="1066800"/>
            <a:ext cx="484632" cy="1447800"/>
          </a:xfrm>
          <a:prstGeom prst="up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141891" y="4794345"/>
            <a:ext cx="484632" cy="1143887"/>
          </a:xfrm>
          <a:prstGeom prst="down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1981200" y="3200400"/>
            <a:ext cx="1297766" cy="685800"/>
          </a:xfrm>
          <a:prstGeom prst="lef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625084" y="3200400"/>
            <a:ext cx="1144524" cy="533400"/>
          </a:xfrm>
          <a:prstGeom prst="righ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2625471">
            <a:off x="5407008" y="1663411"/>
            <a:ext cx="637135" cy="1261236"/>
          </a:xfrm>
          <a:prstGeom prst="up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9469660">
            <a:off x="3058011" y="1441259"/>
            <a:ext cx="514429" cy="1336386"/>
          </a:xfrm>
          <a:prstGeom prst="up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33600" y="9144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লেটুস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97346" y="1283732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গাজর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410634"/>
            <a:ext cx="131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ফুলকপি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7877" y="3253685"/>
            <a:ext cx="74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মূলা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5976185"/>
            <a:ext cx="1200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টমেটো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1819" y="762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পালংশাক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66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9525"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বারোমাসি সবজিঃ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22860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575" y="2153265"/>
            <a:ext cx="2268026" cy="31807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523" y="2209801"/>
            <a:ext cx="2285999" cy="30652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82398" y="2887000"/>
            <a:ext cx="3065205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5845274"/>
            <a:ext cx="758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শশা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4762" y="5867400"/>
            <a:ext cx="923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পেঁপে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0709" y="5845276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5845275"/>
            <a:ext cx="93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বেগুন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বারোমাসি শাকঃ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057400"/>
            <a:ext cx="2143125" cy="32765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1198"/>
            <a:ext cx="2762250" cy="3352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981200"/>
            <a:ext cx="2524125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019800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কলমিশাক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6000135"/>
            <a:ext cx="1375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লালশাক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09017" y="6000133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কচুশাক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5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52800" y="1981200"/>
            <a:ext cx="1905000" cy="2133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4062984" y="704165"/>
            <a:ext cx="484632" cy="1219200"/>
          </a:xfrm>
          <a:prstGeom prst="up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062984" y="4114800"/>
            <a:ext cx="484632" cy="1130808"/>
          </a:xfrm>
          <a:prstGeom prst="down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135353" y="3099316"/>
            <a:ext cx="1208775" cy="634484"/>
          </a:xfrm>
          <a:prstGeom prst="lef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257959" y="2992340"/>
            <a:ext cx="978408" cy="484632"/>
          </a:xfrm>
          <a:prstGeom prst="righ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9001778">
            <a:off x="3006195" y="1118547"/>
            <a:ext cx="484632" cy="1327120"/>
          </a:xfrm>
          <a:prstGeom prst="up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901567">
            <a:off x="5347723" y="1416862"/>
            <a:ext cx="484632" cy="1219061"/>
          </a:xfrm>
          <a:prstGeom prst="up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74967" y="2170837"/>
            <a:ext cx="16390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বারোমাসি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শাক ও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সবজি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914400"/>
            <a:ext cx="758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শশা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9963" y="120951"/>
            <a:ext cx="923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পেঁপে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6567" y="1135776"/>
            <a:ext cx="93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বেগুন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9657" y="3023117"/>
            <a:ext cx="1447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কাঁচাকলা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655" y="3119087"/>
            <a:ext cx="1375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লালশাক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3552" y="5494361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কচুশাক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32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54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বইয়ের ৪১ পৃষ্ঠা বের করো এবং পড়ো।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7239000" cy="4516166"/>
          </a:xfrm>
        </p:spPr>
      </p:pic>
    </p:spTree>
    <p:extLst>
      <p:ext uri="{BB962C8B-B14F-4D97-AF65-F5344CB8AC3E}">
        <p14:creationId xmlns:p14="http://schemas.microsoft.com/office/powerpoint/2010/main" val="77982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3175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69009"/>
            <a:ext cx="165942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শাপলা দল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1791977"/>
            <a:ext cx="133081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জবা দল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1833541"/>
            <a:ext cx="17556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গোলাপ দল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648163"/>
            <a:ext cx="2808782" cy="120032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গ্রীষ্মকালীন তিনটি</a:t>
            </a:r>
          </a:p>
          <a:p>
            <a:r>
              <a:rPr lang="bn-BD" sz="36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সবজির নাম লিখ।</a:t>
            </a:r>
            <a:endParaRPr lang="en-US" sz="36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 rot="10800000">
            <a:off x="1172613" y="2737982"/>
            <a:ext cx="533401" cy="533308"/>
          </a:xfrm>
          <a:prstGeom prst="triangle">
            <a:avLst/>
          </a:prstGeom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4343396" y="2684180"/>
            <a:ext cx="595743" cy="491744"/>
          </a:xfrm>
          <a:prstGeom prst="triangle">
            <a:avLst/>
          </a:prstGeom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47216" y="3648163"/>
            <a:ext cx="2808782" cy="120032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শীতকালীন তিনটি</a:t>
            </a:r>
          </a:p>
          <a:p>
            <a:r>
              <a:rPr lang="bn-BD" sz="36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সবজির নাম লিখ।</a:t>
            </a:r>
            <a:endParaRPr lang="en-US" sz="36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Isosceles Triangle 15"/>
          <p:cNvSpPr/>
          <p:nvPr/>
        </p:nvSpPr>
        <p:spPr>
          <a:xfrm rot="10800000">
            <a:off x="7488906" y="2644930"/>
            <a:ext cx="646196" cy="516220"/>
          </a:xfrm>
          <a:prstGeom prst="triangle">
            <a:avLst/>
          </a:prstGeom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48400" y="3648162"/>
            <a:ext cx="2696572" cy="120032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বারোমাসি তিনটি</a:t>
            </a:r>
          </a:p>
          <a:p>
            <a:r>
              <a:rPr lang="bn-BD" sz="36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সবজির নাম লিখ।</a:t>
            </a:r>
            <a:endParaRPr lang="en-US" sz="36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3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১।মৌসুম অনুযায়ী বাংলাদেশের সবজিকে কয় ভাগে ভাগ করা হয়?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২।শূন্যস্থান পূরণ করঃ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(ক) মিষ্টিকুমড়া -----------সবজি।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(খ)টমেটো--------------সবজি।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(গ)শশা-----------------সবজি।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8359" y="3429000"/>
            <a:ext cx="1805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গ্রীষ্মকালীন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7549" y="4206268"/>
            <a:ext cx="1856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শীতকালীন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6395" y="4927505"/>
            <a:ext cx="1755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বারোমাসি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8534400" cy="4724400"/>
          </a:xfrm>
        </p:spPr>
      </p:pic>
    </p:spTree>
    <p:extLst>
      <p:ext uri="{BB962C8B-B14F-4D97-AF65-F5344CB8AC3E}">
        <p14:creationId xmlns:p14="http://schemas.microsoft.com/office/powerpoint/2010/main" val="2370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খাদেমুল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বাসার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মগলিশ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পুর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,দিনাজপুর।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শ্রেণিঃ৩য়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বিষয়ঃপ্রাথমিক বিজ্ঞান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পাঠঃমৌসুমি ফল ও  সবজি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পাঠ্যাংশঃমৌসুমি সবজি।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4700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77000" cy="3733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কী কী মৌসুমি সবজি পাওয়া যায় তার নাম বলতে পারবে।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২।সারাবছর পাওয়া যায় এমন সবজির নাম বলতে পারবে।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7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63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মৌসুমি সবজি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5" y="2077064"/>
            <a:ext cx="2312276" cy="3200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33600"/>
            <a:ext cx="2162175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74" y="2133600"/>
            <a:ext cx="2562225" cy="289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55971" y="5718755"/>
            <a:ext cx="758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শশা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0505" y="5780799"/>
            <a:ext cx="1200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টমেটো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5635182"/>
            <a:ext cx="131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ফুলকপি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90700" y="2781300"/>
            <a:ext cx="3048000" cy="17525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22168" y="5780799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পটল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75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96" y="381000"/>
            <a:ext cx="8229600" cy="1143000"/>
          </a:xfr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আমাদের আজকের পাঠঃ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22480" y="1676400"/>
            <a:ext cx="484632" cy="1447800"/>
          </a:xfrm>
          <a:prstGeom prst="downArrow">
            <a:avLst/>
          </a:prstGeom>
          <a:solidFill>
            <a:schemeClr val="accent3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2729345" y="3276600"/>
            <a:ext cx="4114800" cy="2209800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মৌসুমি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সবজি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19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2012540" cy="41909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752601"/>
            <a:ext cx="2012540" cy="4190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8888" y="6019800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পটল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6019799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করলা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99" y="1752599"/>
            <a:ext cx="1752601" cy="41909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752602"/>
            <a:ext cx="2324100" cy="41909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2928" y="6019800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ঢেড়স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82463" y="6019798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ঝিঙ্গা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গ্রীষ্মকালীন সবজি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5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736" y="457199"/>
            <a:ext cx="2594906" cy="502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5084"/>
            <a:ext cx="3011871" cy="50213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322" y="457198"/>
            <a:ext cx="2857500" cy="50292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804420"/>
            <a:ext cx="1816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মিষ্টি কুমড়া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0163" y="5804364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কাঁকরোল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2557" y="5804365"/>
            <a:ext cx="1571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চালকুমড়া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গ্রীষ্মকালীন শাক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6759"/>
            <a:ext cx="4114800" cy="42435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4581" y="6109135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পুঁইশাক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45726" y="1965433"/>
            <a:ext cx="4243550" cy="3886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6109135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ডাটাশাক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4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90399" y="2028559"/>
            <a:ext cx="1981200" cy="2667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7" name="Up Arrow 6"/>
          <p:cNvSpPr/>
          <p:nvPr/>
        </p:nvSpPr>
        <p:spPr>
          <a:xfrm>
            <a:off x="4138683" y="940557"/>
            <a:ext cx="484632" cy="1143000"/>
          </a:xfrm>
          <a:prstGeom prst="up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20330502">
            <a:off x="5039249" y="4382830"/>
            <a:ext cx="404462" cy="1207008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6200000">
            <a:off x="2618028" y="2839212"/>
            <a:ext cx="484632" cy="978408"/>
          </a:xfrm>
          <a:prstGeom prst="up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414749" y="3119743"/>
            <a:ext cx="978408" cy="484632"/>
          </a:xfrm>
          <a:prstGeom prst="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3175093">
            <a:off x="5247632" y="1601839"/>
            <a:ext cx="484632" cy="978408"/>
          </a:xfrm>
          <a:prstGeom prst="up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2562303">
            <a:off x="2815501" y="1815083"/>
            <a:ext cx="978408" cy="484632"/>
          </a:xfrm>
          <a:prstGeom prst="lef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81400" y="2567257"/>
            <a:ext cx="17316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গ্রীষ্মকালীন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শাক ও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সবজি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4705" y="1279595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কাঁকরোল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312" y="197724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ঝিঙ্গা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26329" y="1219200"/>
            <a:ext cx="904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ধুন্দল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71671" y="3146437"/>
            <a:ext cx="1542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ডাটা 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081541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মুখি কচু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5412" y="5714999"/>
            <a:ext cx="758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শশা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 rot="2404073">
            <a:off x="2975695" y="4155841"/>
            <a:ext cx="484632" cy="1212812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97195" y="5391834"/>
            <a:ext cx="1683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চাল কুমড়া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216</Words>
  <Application>Microsoft Office PowerPoint</Application>
  <PresentationFormat>On-screen Show (4:3)</PresentationFormat>
  <Paragraphs>98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NikoshBAN</vt:lpstr>
      <vt:lpstr>Office Theme</vt:lpstr>
      <vt:lpstr>স্বাগতম</vt:lpstr>
      <vt:lpstr>পরিচিতি</vt:lpstr>
      <vt:lpstr>শিখনফলঃ</vt:lpstr>
      <vt:lpstr>মৌসুমি সবজি</vt:lpstr>
      <vt:lpstr>আমাদের আজকের পাঠঃ</vt:lpstr>
      <vt:lpstr>গ্রীষ্মকালীন সবজি</vt:lpstr>
      <vt:lpstr>PowerPoint Presentation</vt:lpstr>
      <vt:lpstr>গ্রীষ্মকালীন শাক</vt:lpstr>
      <vt:lpstr>PowerPoint Presentation</vt:lpstr>
      <vt:lpstr>শীতকালীন সবজি</vt:lpstr>
      <vt:lpstr>শীতকালীন শাক</vt:lpstr>
      <vt:lpstr>PowerPoint Presentation</vt:lpstr>
      <vt:lpstr>বারোমাসি সবজিঃ</vt:lpstr>
      <vt:lpstr>বারোমাসি শাকঃ</vt:lpstr>
      <vt:lpstr>PowerPoint Presentation</vt:lpstr>
      <vt:lpstr>বইয়ের ৪১ পৃষ্ঠা বের করো এবং পড়ো।</vt:lpstr>
      <vt:lpstr>দলীয় কাজ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DPE</dc:creator>
  <cp:lastModifiedBy>DPE</cp:lastModifiedBy>
  <cp:revision>188</cp:revision>
  <dcterms:created xsi:type="dcterms:W3CDTF">2006-08-16T00:00:00Z</dcterms:created>
  <dcterms:modified xsi:type="dcterms:W3CDTF">2020-12-01T12:34:26Z</dcterms:modified>
</cp:coreProperties>
</file>