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52" r:id="rId2"/>
    <p:sldId id="321" r:id="rId3"/>
    <p:sldId id="322" r:id="rId4"/>
    <p:sldId id="369" r:id="rId5"/>
    <p:sldId id="354" r:id="rId6"/>
    <p:sldId id="325" r:id="rId7"/>
    <p:sldId id="326" r:id="rId8"/>
    <p:sldId id="356" r:id="rId9"/>
    <p:sldId id="366" r:id="rId10"/>
    <p:sldId id="335" r:id="rId11"/>
    <p:sldId id="336" r:id="rId12"/>
    <p:sldId id="355" r:id="rId13"/>
    <p:sldId id="365" r:id="rId14"/>
    <p:sldId id="367" r:id="rId15"/>
    <p:sldId id="337" r:id="rId16"/>
    <p:sldId id="364" r:id="rId17"/>
    <p:sldId id="359" r:id="rId18"/>
    <p:sldId id="342" r:id="rId19"/>
    <p:sldId id="362" r:id="rId20"/>
    <p:sldId id="361" r:id="rId21"/>
    <p:sldId id="363" r:id="rId22"/>
    <p:sldId id="370" r:id="rId23"/>
    <p:sldId id="368" r:id="rId24"/>
    <p:sldId id="357" r:id="rId25"/>
    <p:sldId id="353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7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1F227-00F1-41F4-AFE5-894DD45FFBB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9F1327-8252-4EC9-90DB-201872F2B67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6DE975-59E1-4FC6-9105-7D491D8C98F9}" type="parTrans" cxnId="{6253C650-5E88-4051-813D-3131E83F408F}">
      <dgm:prSet/>
      <dgm:spPr/>
      <dgm:t>
        <a:bodyPr/>
        <a:lstStyle/>
        <a:p>
          <a:endParaRPr lang="en-US"/>
        </a:p>
      </dgm:t>
    </dgm:pt>
    <dgm:pt modelId="{3B2B3E95-D107-441C-BBE8-241138A1C090}" type="sibTrans" cxnId="{6253C650-5E88-4051-813D-3131E83F408F}">
      <dgm:prSet/>
      <dgm:spPr/>
      <dgm:t>
        <a:bodyPr/>
        <a:lstStyle/>
        <a:p>
          <a:endParaRPr lang="en-US"/>
        </a:p>
      </dgm:t>
    </dgm:pt>
    <dgm:pt modelId="{F0A8A6A6-8D0A-4C8F-BD0F-B5BBF93C12CE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পিতাঃ হারুন-অর-রশিদ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41CF495-3E0A-49C3-9B43-08BADDD46FFF}" type="parTrans" cxnId="{4F539099-0B52-4F9E-B4D1-783EFF6634F5}">
      <dgm:prSet/>
      <dgm:spPr/>
      <dgm:t>
        <a:bodyPr/>
        <a:lstStyle/>
        <a:p>
          <a:endParaRPr lang="en-US"/>
        </a:p>
      </dgm:t>
    </dgm:pt>
    <dgm:pt modelId="{59D7AC5D-2A85-4AC0-96BB-C1754987661E}" type="sibTrans" cxnId="{4F539099-0B52-4F9E-B4D1-783EFF6634F5}">
      <dgm:prSet/>
      <dgm:spPr/>
      <dgm:t>
        <a:bodyPr/>
        <a:lstStyle/>
        <a:p>
          <a:endParaRPr lang="en-US"/>
        </a:p>
      </dgm:t>
    </dgm:pt>
    <dgm:pt modelId="{42F53A0A-2BA6-44BC-BD8A-E881116A04DB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মাতাঃ মারাজিল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AA5ADD73-022B-4048-8A43-46E2DFA7080D}" type="parTrans" cxnId="{F79FD991-DBDA-4DB6-8117-40D013CADC0D}">
      <dgm:prSet/>
      <dgm:spPr/>
      <dgm:t>
        <a:bodyPr/>
        <a:lstStyle/>
        <a:p>
          <a:endParaRPr lang="en-US"/>
        </a:p>
      </dgm:t>
    </dgm:pt>
    <dgm:pt modelId="{1D2CB965-3527-4843-A6BE-AB6913C421A0}" type="sibTrans" cxnId="{F79FD991-DBDA-4DB6-8117-40D013CADC0D}">
      <dgm:prSet/>
      <dgm:spPr/>
      <dgm:t>
        <a:bodyPr/>
        <a:lstStyle/>
        <a:p>
          <a:endParaRPr lang="en-US"/>
        </a:p>
      </dgm:t>
    </dgm:pt>
    <dgm:pt modelId="{9B632C6A-5DEF-41C3-A12E-F454A73153E7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সিংহাসনে আরোহণঃ ৮১৩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0930E91-59E4-46BA-ACDC-78A9E3FBAF2F}" type="parTrans" cxnId="{720BEAE3-EAFF-42D0-8F21-5F6FBC0F87D7}">
      <dgm:prSet/>
      <dgm:spPr/>
      <dgm:t>
        <a:bodyPr/>
        <a:lstStyle/>
        <a:p>
          <a:endParaRPr lang="en-US"/>
        </a:p>
      </dgm:t>
    </dgm:pt>
    <dgm:pt modelId="{698D213C-F839-4733-9061-ADB116BE0B7E}" type="sibTrans" cxnId="{720BEAE3-EAFF-42D0-8F21-5F6FBC0F87D7}">
      <dgm:prSet/>
      <dgm:spPr/>
      <dgm:t>
        <a:bodyPr/>
        <a:lstStyle/>
        <a:p>
          <a:endParaRPr lang="en-US"/>
        </a:p>
      </dgm:t>
    </dgm:pt>
    <dgm:pt modelId="{5CA7A961-CD47-4146-BAFB-A8B4A6169617}">
      <dgm:prSet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জন্মঃ ৭৮৬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8387448-EDC8-4F20-AE8E-3FB8F5EF69B7}" type="parTrans" cxnId="{CD302E53-F0B1-435B-8DF1-CD78CB3C9A73}">
      <dgm:prSet/>
      <dgm:spPr/>
      <dgm:t>
        <a:bodyPr/>
        <a:lstStyle/>
        <a:p>
          <a:endParaRPr lang="en-US"/>
        </a:p>
      </dgm:t>
    </dgm:pt>
    <dgm:pt modelId="{F375D262-D3E6-4E54-BA81-22965DB4A579}" type="sibTrans" cxnId="{CD302E53-F0B1-435B-8DF1-CD78CB3C9A73}">
      <dgm:prSet/>
      <dgm:spPr/>
      <dgm:t>
        <a:bodyPr/>
        <a:lstStyle/>
        <a:p>
          <a:endParaRPr lang="en-US"/>
        </a:p>
      </dgm:t>
    </dgm:pt>
    <dgm:pt modelId="{8FF39748-75E1-424E-A279-7CD8CD4249AA}">
      <dgm:prSet/>
      <dgm:spPr>
        <a:solidFill>
          <a:schemeClr val="tx1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মৃত্যঃ  ৮৩৩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A308382-B2A5-4A57-849D-8DA2D3FB1D88}" type="parTrans" cxnId="{411259CA-90DA-44A9-9ED9-FBAD046DBA5F}">
      <dgm:prSet/>
      <dgm:spPr/>
      <dgm:t>
        <a:bodyPr/>
        <a:lstStyle/>
        <a:p>
          <a:endParaRPr lang="en-US"/>
        </a:p>
      </dgm:t>
    </dgm:pt>
    <dgm:pt modelId="{E1EB0750-6B21-48F5-8DD6-FCFB54642470}" type="sibTrans" cxnId="{411259CA-90DA-44A9-9ED9-FBAD046DBA5F}">
      <dgm:prSet/>
      <dgm:spPr/>
      <dgm:t>
        <a:bodyPr/>
        <a:lstStyle/>
        <a:p>
          <a:endParaRPr lang="en-US"/>
        </a:p>
      </dgm:t>
    </dgm:pt>
    <dgm:pt modelId="{D9E18AEF-7316-437D-B672-EE29799B56A9}" type="pres">
      <dgm:prSet presAssocID="{DCD1F227-00F1-41F4-AFE5-894DD45FFB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992928-12A1-404A-9978-A5B9F1070DD4}" type="pres">
      <dgm:prSet presAssocID="{489F1327-8252-4EC9-90DB-201872F2B670}" presName="centerShape" presStyleLbl="node0" presStyleIdx="0" presStyleCnt="1"/>
      <dgm:spPr/>
      <dgm:t>
        <a:bodyPr/>
        <a:lstStyle/>
        <a:p>
          <a:endParaRPr lang="en-US"/>
        </a:p>
      </dgm:t>
    </dgm:pt>
    <dgm:pt modelId="{4F6AC168-4B45-438D-998A-36BAAE2B6C0C}" type="pres">
      <dgm:prSet presAssocID="{241CF495-3E0A-49C3-9B43-08BADDD46FF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56A444E-BC31-4ADB-873E-0A7111DCEC31}" type="pres">
      <dgm:prSet presAssocID="{241CF495-3E0A-49C3-9B43-08BADDD46FF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AE84348-F523-4F14-BD27-B199BFE4A449}" type="pres">
      <dgm:prSet presAssocID="{F0A8A6A6-8D0A-4C8F-BD0F-B5BBF93C12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85AF7-01ED-463C-8975-DCADF18B458F}" type="pres">
      <dgm:prSet presAssocID="{AA5ADD73-022B-4048-8A43-46E2DFA7080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1AC7EA5-1007-4E77-BA55-741DE0FBBFB2}" type="pres">
      <dgm:prSet presAssocID="{AA5ADD73-022B-4048-8A43-46E2DFA7080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FF5099A-45A9-47DA-9C67-BF685B69C751}" type="pres">
      <dgm:prSet presAssocID="{42F53A0A-2BA6-44BC-BD8A-E881116A04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0D042-2CA5-4E0B-8097-7D157F7DAFA0}" type="pres">
      <dgm:prSet presAssocID="{58387448-EDC8-4F20-AE8E-3FB8F5EF69B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A39EC66-462B-43DD-A913-90CA691FAE3F}" type="pres">
      <dgm:prSet presAssocID="{58387448-EDC8-4F20-AE8E-3FB8F5EF69B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2B96FF-D4E4-4C6F-B080-B24FAD925182}" type="pres">
      <dgm:prSet presAssocID="{5CA7A961-CD47-4146-BAFB-A8B4A61696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6D31E-5CED-4A2F-8295-F020C33A7E39}" type="pres">
      <dgm:prSet presAssocID="{E0930E91-59E4-46BA-ACDC-78A9E3FBAF2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ADEA68E-5178-4615-A09D-0819132CB120}" type="pres">
      <dgm:prSet presAssocID="{E0930E91-59E4-46BA-ACDC-78A9E3FBAF2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2B72C4A-1D28-4BA9-A367-4489918EEF80}" type="pres">
      <dgm:prSet presAssocID="{9B632C6A-5DEF-41C3-A12E-F454A73153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A7347-6A2A-4B69-9006-99C593711F01}" type="pres">
      <dgm:prSet presAssocID="{5A308382-B2A5-4A57-849D-8DA2D3FB1D8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D886474-1859-4E38-BB15-E14760D67C2A}" type="pres">
      <dgm:prSet presAssocID="{5A308382-B2A5-4A57-849D-8DA2D3FB1D8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F6FDF41-1155-4753-B6DB-A6DD18CC26AD}" type="pres">
      <dgm:prSet presAssocID="{8FF39748-75E1-424E-A279-7CD8CD4249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026CEA-E08B-4852-90C4-CD0AB1DE42B0}" type="presOf" srcId="{AA5ADD73-022B-4048-8A43-46E2DFA7080D}" destId="{71AC7EA5-1007-4E77-BA55-741DE0FBBFB2}" srcOrd="1" destOrd="0" presId="urn:microsoft.com/office/officeart/2005/8/layout/radial5"/>
    <dgm:cxn modelId="{4F539099-0B52-4F9E-B4D1-783EFF6634F5}" srcId="{489F1327-8252-4EC9-90DB-201872F2B670}" destId="{F0A8A6A6-8D0A-4C8F-BD0F-B5BBF93C12CE}" srcOrd="0" destOrd="0" parTransId="{241CF495-3E0A-49C3-9B43-08BADDD46FFF}" sibTransId="{59D7AC5D-2A85-4AC0-96BB-C1754987661E}"/>
    <dgm:cxn modelId="{E4AF3897-20ED-49A2-86B2-E2C12F1C7AC7}" type="presOf" srcId="{5A308382-B2A5-4A57-849D-8DA2D3FB1D88}" destId="{AD886474-1859-4E38-BB15-E14760D67C2A}" srcOrd="1" destOrd="0" presId="urn:microsoft.com/office/officeart/2005/8/layout/radial5"/>
    <dgm:cxn modelId="{FD56EB62-40EC-4883-A476-C94D8BA94686}" type="presOf" srcId="{58387448-EDC8-4F20-AE8E-3FB8F5EF69B7}" destId="{8D10D042-2CA5-4E0B-8097-7D157F7DAFA0}" srcOrd="0" destOrd="0" presId="urn:microsoft.com/office/officeart/2005/8/layout/radial5"/>
    <dgm:cxn modelId="{E841C981-8E83-44FB-9FF3-6646E8149663}" type="presOf" srcId="{241CF495-3E0A-49C3-9B43-08BADDD46FFF}" destId="{4F6AC168-4B45-438D-998A-36BAAE2B6C0C}" srcOrd="0" destOrd="0" presId="urn:microsoft.com/office/officeart/2005/8/layout/radial5"/>
    <dgm:cxn modelId="{4FDE03D6-7B39-4DBE-8CE0-5D33E2694A29}" type="presOf" srcId="{42F53A0A-2BA6-44BC-BD8A-E881116A04DB}" destId="{6FF5099A-45A9-47DA-9C67-BF685B69C751}" srcOrd="0" destOrd="0" presId="urn:microsoft.com/office/officeart/2005/8/layout/radial5"/>
    <dgm:cxn modelId="{CD302E53-F0B1-435B-8DF1-CD78CB3C9A73}" srcId="{489F1327-8252-4EC9-90DB-201872F2B670}" destId="{5CA7A961-CD47-4146-BAFB-A8B4A6169617}" srcOrd="2" destOrd="0" parTransId="{58387448-EDC8-4F20-AE8E-3FB8F5EF69B7}" sibTransId="{F375D262-D3E6-4E54-BA81-22965DB4A579}"/>
    <dgm:cxn modelId="{4A75D181-4169-4797-9599-7E7A032A59B2}" type="presOf" srcId="{DCD1F227-00F1-41F4-AFE5-894DD45FFBB1}" destId="{D9E18AEF-7316-437D-B672-EE29799B56A9}" srcOrd="0" destOrd="0" presId="urn:microsoft.com/office/officeart/2005/8/layout/radial5"/>
    <dgm:cxn modelId="{9F8528AC-DED9-40F1-8D54-4E7830A62B6E}" type="presOf" srcId="{E0930E91-59E4-46BA-ACDC-78A9E3FBAF2F}" destId="{FADEA68E-5178-4615-A09D-0819132CB120}" srcOrd="1" destOrd="0" presId="urn:microsoft.com/office/officeart/2005/8/layout/radial5"/>
    <dgm:cxn modelId="{4180BC29-F678-4DCC-B429-A40863868270}" type="presOf" srcId="{E0930E91-59E4-46BA-ACDC-78A9E3FBAF2F}" destId="{2116D31E-5CED-4A2F-8295-F020C33A7E39}" srcOrd="0" destOrd="0" presId="urn:microsoft.com/office/officeart/2005/8/layout/radial5"/>
    <dgm:cxn modelId="{E1786D61-FA04-4EAB-8EBB-0B720F129212}" type="presOf" srcId="{8FF39748-75E1-424E-A279-7CD8CD4249AA}" destId="{0F6FDF41-1155-4753-B6DB-A6DD18CC26AD}" srcOrd="0" destOrd="0" presId="urn:microsoft.com/office/officeart/2005/8/layout/radial5"/>
    <dgm:cxn modelId="{7B073283-ACF2-4BF5-8BFF-BA14199EE51B}" type="presOf" srcId="{489F1327-8252-4EC9-90DB-201872F2B670}" destId="{4A992928-12A1-404A-9978-A5B9F1070DD4}" srcOrd="0" destOrd="0" presId="urn:microsoft.com/office/officeart/2005/8/layout/radial5"/>
    <dgm:cxn modelId="{98FBADEF-6303-4780-9793-E9A21D9EC306}" type="presOf" srcId="{F0A8A6A6-8D0A-4C8F-BD0F-B5BBF93C12CE}" destId="{2AE84348-F523-4F14-BD27-B199BFE4A449}" srcOrd="0" destOrd="0" presId="urn:microsoft.com/office/officeart/2005/8/layout/radial5"/>
    <dgm:cxn modelId="{F79FD991-DBDA-4DB6-8117-40D013CADC0D}" srcId="{489F1327-8252-4EC9-90DB-201872F2B670}" destId="{42F53A0A-2BA6-44BC-BD8A-E881116A04DB}" srcOrd="1" destOrd="0" parTransId="{AA5ADD73-022B-4048-8A43-46E2DFA7080D}" sibTransId="{1D2CB965-3527-4843-A6BE-AB6913C421A0}"/>
    <dgm:cxn modelId="{93827C7C-01ED-4314-882F-434441415EC2}" type="presOf" srcId="{5CA7A961-CD47-4146-BAFB-A8B4A6169617}" destId="{BC2B96FF-D4E4-4C6F-B080-B24FAD925182}" srcOrd="0" destOrd="0" presId="urn:microsoft.com/office/officeart/2005/8/layout/radial5"/>
    <dgm:cxn modelId="{8165D838-CAC7-417C-B85C-4C7FDE5EAB59}" type="presOf" srcId="{241CF495-3E0A-49C3-9B43-08BADDD46FFF}" destId="{956A444E-BC31-4ADB-873E-0A7111DCEC31}" srcOrd="1" destOrd="0" presId="urn:microsoft.com/office/officeart/2005/8/layout/radial5"/>
    <dgm:cxn modelId="{AC6C2E00-4810-4811-A624-86D0C90A90BD}" type="presOf" srcId="{9B632C6A-5DEF-41C3-A12E-F454A73153E7}" destId="{72B72C4A-1D28-4BA9-A367-4489918EEF80}" srcOrd="0" destOrd="0" presId="urn:microsoft.com/office/officeart/2005/8/layout/radial5"/>
    <dgm:cxn modelId="{F2D9FEFD-C244-49A4-8461-7F142B6C9FF8}" type="presOf" srcId="{58387448-EDC8-4F20-AE8E-3FB8F5EF69B7}" destId="{DA39EC66-462B-43DD-A913-90CA691FAE3F}" srcOrd="1" destOrd="0" presId="urn:microsoft.com/office/officeart/2005/8/layout/radial5"/>
    <dgm:cxn modelId="{0A33468F-6841-4EF1-A855-C7808B048943}" type="presOf" srcId="{5A308382-B2A5-4A57-849D-8DA2D3FB1D88}" destId="{568A7347-6A2A-4B69-9006-99C593711F01}" srcOrd="0" destOrd="0" presId="urn:microsoft.com/office/officeart/2005/8/layout/radial5"/>
    <dgm:cxn modelId="{EBA27B2B-BC94-4A43-A349-82E1F5836A1D}" type="presOf" srcId="{AA5ADD73-022B-4048-8A43-46E2DFA7080D}" destId="{2C085AF7-01ED-463C-8975-DCADF18B458F}" srcOrd="0" destOrd="0" presId="urn:microsoft.com/office/officeart/2005/8/layout/radial5"/>
    <dgm:cxn modelId="{411259CA-90DA-44A9-9ED9-FBAD046DBA5F}" srcId="{489F1327-8252-4EC9-90DB-201872F2B670}" destId="{8FF39748-75E1-424E-A279-7CD8CD4249AA}" srcOrd="4" destOrd="0" parTransId="{5A308382-B2A5-4A57-849D-8DA2D3FB1D88}" sibTransId="{E1EB0750-6B21-48F5-8DD6-FCFB54642470}"/>
    <dgm:cxn modelId="{720BEAE3-EAFF-42D0-8F21-5F6FBC0F87D7}" srcId="{489F1327-8252-4EC9-90DB-201872F2B670}" destId="{9B632C6A-5DEF-41C3-A12E-F454A73153E7}" srcOrd="3" destOrd="0" parTransId="{E0930E91-59E4-46BA-ACDC-78A9E3FBAF2F}" sibTransId="{698D213C-F839-4733-9061-ADB116BE0B7E}"/>
    <dgm:cxn modelId="{6253C650-5E88-4051-813D-3131E83F408F}" srcId="{DCD1F227-00F1-41F4-AFE5-894DD45FFBB1}" destId="{489F1327-8252-4EC9-90DB-201872F2B670}" srcOrd="0" destOrd="0" parTransId="{766DE975-59E1-4FC6-9105-7D491D8C98F9}" sibTransId="{3B2B3E95-D107-441C-BBE8-241138A1C090}"/>
    <dgm:cxn modelId="{7848683C-6CD3-45E0-83A1-3C9BD745C22D}" type="presParOf" srcId="{D9E18AEF-7316-437D-B672-EE29799B56A9}" destId="{4A992928-12A1-404A-9978-A5B9F1070DD4}" srcOrd="0" destOrd="0" presId="urn:microsoft.com/office/officeart/2005/8/layout/radial5"/>
    <dgm:cxn modelId="{BC6878E2-B9BC-4DD5-9346-2D23131CEED6}" type="presParOf" srcId="{D9E18AEF-7316-437D-B672-EE29799B56A9}" destId="{4F6AC168-4B45-438D-998A-36BAAE2B6C0C}" srcOrd="1" destOrd="0" presId="urn:microsoft.com/office/officeart/2005/8/layout/radial5"/>
    <dgm:cxn modelId="{0F8363C2-1374-4076-9A0D-759494EB5DB1}" type="presParOf" srcId="{4F6AC168-4B45-438D-998A-36BAAE2B6C0C}" destId="{956A444E-BC31-4ADB-873E-0A7111DCEC31}" srcOrd="0" destOrd="0" presId="urn:microsoft.com/office/officeart/2005/8/layout/radial5"/>
    <dgm:cxn modelId="{208A1D03-12B9-4275-9EC9-DC2186808B90}" type="presParOf" srcId="{D9E18AEF-7316-437D-B672-EE29799B56A9}" destId="{2AE84348-F523-4F14-BD27-B199BFE4A449}" srcOrd="2" destOrd="0" presId="urn:microsoft.com/office/officeart/2005/8/layout/radial5"/>
    <dgm:cxn modelId="{2B369DCD-7534-4ADB-8F1F-8A78C6959466}" type="presParOf" srcId="{D9E18AEF-7316-437D-B672-EE29799B56A9}" destId="{2C085AF7-01ED-463C-8975-DCADF18B458F}" srcOrd="3" destOrd="0" presId="urn:microsoft.com/office/officeart/2005/8/layout/radial5"/>
    <dgm:cxn modelId="{9B806CE3-D0EB-4D77-8D28-5601C3F855B5}" type="presParOf" srcId="{2C085AF7-01ED-463C-8975-DCADF18B458F}" destId="{71AC7EA5-1007-4E77-BA55-741DE0FBBFB2}" srcOrd="0" destOrd="0" presId="urn:microsoft.com/office/officeart/2005/8/layout/radial5"/>
    <dgm:cxn modelId="{FC53204F-8C51-4AA4-9F55-BCC3840B5123}" type="presParOf" srcId="{D9E18AEF-7316-437D-B672-EE29799B56A9}" destId="{6FF5099A-45A9-47DA-9C67-BF685B69C751}" srcOrd="4" destOrd="0" presId="urn:microsoft.com/office/officeart/2005/8/layout/radial5"/>
    <dgm:cxn modelId="{995366EF-973A-4009-8CB1-870A9294DDC2}" type="presParOf" srcId="{D9E18AEF-7316-437D-B672-EE29799B56A9}" destId="{8D10D042-2CA5-4E0B-8097-7D157F7DAFA0}" srcOrd="5" destOrd="0" presId="urn:microsoft.com/office/officeart/2005/8/layout/radial5"/>
    <dgm:cxn modelId="{100D4281-E0F3-4B31-812E-35B247675802}" type="presParOf" srcId="{8D10D042-2CA5-4E0B-8097-7D157F7DAFA0}" destId="{DA39EC66-462B-43DD-A913-90CA691FAE3F}" srcOrd="0" destOrd="0" presId="urn:microsoft.com/office/officeart/2005/8/layout/radial5"/>
    <dgm:cxn modelId="{AA50C00E-FC34-4AE1-9C71-1D6149A6BD14}" type="presParOf" srcId="{D9E18AEF-7316-437D-B672-EE29799B56A9}" destId="{BC2B96FF-D4E4-4C6F-B080-B24FAD925182}" srcOrd="6" destOrd="0" presId="urn:microsoft.com/office/officeart/2005/8/layout/radial5"/>
    <dgm:cxn modelId="{4F1D9EB1-E9CA-497C-B046-31588F4F402A}" type="presParOf" srcId="{D9E18AEF-7316-437D-B672-EE29799B56A9}" destId="{2116D31E-5CED-4A2F-8295-F020C33A7E39}" srcOrd="7" destOrd="0" presId="urn:microsoft.com/office/officeart/2005/8/layout/radial5"/>
    <dgm:cxn modelId="{9604E2EF-9673-4016-BBF8-12BF6B7D0D38}" type="presParOf" srcId="{2116D31E-5CED-4A2F-8295-F020C33A7E39}" destId="{FADEA68E-5178-4615-A09D-0819132CB120}" srcOrd="0" destOrd="0" presId="urn:microsoft.com/office/officeart/2005/8/layout/radial5"/>
    <dgm:cxn modelId="{D246F476-C48D-4B12-BC4A-E4C38C2786B5}" type="presParOf" srcId="{D9E18AEF-7316-437D-B672-EE29799B56A9}" destId="{72B72C4A-1D28-4BA9-A367-4489918EEF80}" srcOrd="8" destOrd="0" presId="urn:microsoft.com/office/officeart/2005/8/layout/radial5"/>
    <dgm:cxn modelId="{9FDF9605-3C93-408D-A9C8-403CFC55C097}" type="presParOf" srcId="{D9E18AEF-7316-437D-B672-EE29799B56A9}" destId="{568A7347-6A2A-4B69-9006-99C593711F01}" srcOrd="9" destOrd="0" presId="urn:microsoft.com/office/officeart/2005/8/layout/radial5"/>
    <dgm:cxn modelId="{1AB433A5-F23A-4D61-A5D8-C47B09905146}" type="presParOf" srcId="{568A7347-6A2A-4B69-9006-99C593711F01}" destId="{AD886474-1859-4E38-BB15-E14760D67C2A}" srcOrd="0" destOrd="0" presId="urn:microsoft.com/office/officeart/2005/8/layout/radial5"/>
    <dgm:cxn modelId="{941578D1-2043-4EFD-B90D-251668C76BEA}" type="presParOf" srcId="{D9E18AEF-7316-437D-B672-EE29799B56A9}" destId="{0F6FDF41-1155-4753-B6DB-A6DD18CC26AD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F44CD-AA7E-485E-A91F-8F9E12B8C1D6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BB8FC-FF1E-47A8-B603-6A3491A2592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1976B35-EB7D-4EB9-8EB7-097E0BED3C7D}" type="parTrans" cxnId="{9CA038AD-2709-4643-8E8C-8C18F1B7DA2D}">
      <dgm:prSet/>
      <dgm:spPr/>
      <dgm:t>
        <a:bodyPr/>
        <a:lstStyle/>
        <a:p>
          <a:endParaRPr lang="en-US"/>
        </a:p>
      </dgm:t>
    </dgm:pt>
    <dgm:pt modelId="{438A300A-A2A9-4F2E-8B73-ED664B01B771}" type="sibTrans" cxnId="{9CA038AD-2709-4643-8E8C-8C18F1B7DA2D}">
      <dgm:prSet/>
      <dgm:spPr/>
      <dgm:t>
        <a:bodyPr/>
        <a:lstStyle/>
        <a:p>
          <a:endParaRPr lang="en-US"/>
        </a:p>
      </dgm:t>
    </dgm:pt>
    <dgm:pt modelId="{76A7A316-3BCF-4B09-8B5D-BBAA71BCF7AE}">
      <dgm:prSet phldrT="[Text]"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গ্রন্থাগার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50D2B83-A8DE-49FB-BB26-92BFF2AD056E}" type="parTrans" cxnId="{857287D7-DBAC-4828-9C89-0D6218240DEA}">
      <dgm:prSet/>
      <dgm:spPr/>
      <dgm:t>
        <a:bodyPr/>
        <a:lstStyle/>
        <a:p>
          <a:endParaRPr lang="en-US"/>
        </a:p>
      </dgm:t>
    </dgm:pt>
    <dgm:pt modelId="{C91C98C9-B86E-4A71-A4D8-7A479C563853}" type="sibTrans" cxnId="{857287D7-DBAC-4828-9C89-0D6218240DEA}">
      <dgm:prSet/>
      <dgm:spPr/>
      <dgm:t>
        <a:bodyPr/>
        <a:lstStyle/>
        <a:p>
          <a:endParaRPr lang="en-US"/>
        </a:p>
      </dgm:t>
    </dgm:pt>
    <dgm:pt modelId="{375BAB82-304C-4023-947A-2E0B7479C538}">
      <dgm:prSet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শিক্ষায়তন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7846F38-6598-490C-882F-D98B1965ECD1}" type="parTrans" cxnId="{2D0B8F52-6B3C-4202-99E1-33A13CDAAD1E}">
      <dgm:prSet/>
      <dgm:spPr/>
      <dgm:t>
        <a:bodyPr/>
        <a:lstStyle/>
        <a:p>
          <a:endParaRPr lang="en-US"/>
        </a:p>
      </dgm:t>
    </dgm:pt>
    <dgm:pt modelId="{D0B7976E-790B-475E-A1CA-652C09567BB6}" type="sibTrans" cxnId="{2D0B8F52-6B3C-4202-99E1-33A13CDAAD1E}">
      <dgm:prSet/>
      <dgm:spPr/>
      <dgm:t>
        <a:bodyPr/>
        <a:lstStyle/>
        <a:p>
          <a:endParaRPr lang="en-US"/>
        </a:p>
      </dgm:t>
    </dgm:pt>
    <dgm:pt modelId="{3636DFCC-6089-453C-A9E1-894C89A297D3}">
      <dgm:prSet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অনুবাদ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বিভাগ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E0A3EA5-B4FB-4812-9BDC-EEADF5A27004}" type="parTrans" cxnId="{C523D89C-DE69-48C9-A3EE-68CA5A2BD173}">
      <dgm:prSet/>
      <dgm:spPr/>
      <dgm:t>
        <a:bodyPr/>
        <a:lstStyle/>
        <a:p>
          <a:endParaRPr lang="en-US"/>
        </a:p>
      </dgm:t>
    </dgm:pt>
    <dgm:pt modelId="{B0D86EFD-4025-4A84-A8E9-9FDB73F1AEA3}" type="sibTrans" cxnId="{C523D89C-DE69-48C9-A3EE-68CA5A2BD173}">
      <dgm:prSet/>
      <dgm:spPr/>
      <dgm:t>
        <a:bodyPr/>
        <a:lstStyle/>
        <a:p>
          <a:endParaRPr lang="en-US"/>
        </a:p>
      </dgm:t>
    </dgm:pt>
    <dgm:pt modelId="{F67639C4-EBD2-42A2-AFC5-2BD555656BA9}" type="pres">
      <dgm:prSet presAssocID="{1D5F44CD-AA7E-485E-A91F-8F9E12B8C1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CC757-C15E-4BD7-862D-8813474193B2}" type="pres">
      <dgm:prSet presAssocID="{F1BBB8FC-FF1E-47A8-B603-6A3491A25921}" presName="centerShape" presStyleLbl="node0" presStyleIdx="0" presStyleCnt="1" custScaleX="141968" custScaleY="109862" custLinFactNeighborX="820" custLinFactNeighborY="-314"/>
      <dgm:spPr/>
      <dgm:t>
        <a:bodyPr/>
        <a:lstStyle/>
        <a:p>
          <a:endParaRPr lang="en-US"/>
        </a:p>
      </dgm:t>
    </dgm:pt>
    <dgm:pt modelId="{45D0B26B-57D4-40EB-AE72-C2EA6845CB79}" type="pres">
      <dgm:prSet presAssocID="{650D2B83-A8DE-49FB-BB26-92BFF2AD056E}" presName="parTrans" presStyleLbl="sibTrans2D1" presStyleIdx="0" presStyleCnt="3"/>
      <dgm:spPr/>
      <dgm:t>
        <a:bodyPr/>
        <a:lstStyle/>
        <a:p>
          <a:endParaRPr lang="en-US"/>
        </a:p>
      </dgm:t>
    </dgm:pt>
    <dgm:pt modelId="{B91A6D19-DEB5-41BD-A36C-415202F4DD10}" type="pres">
      <dgm:prSet presAssocID="{650D2B83-A8DE-49FB-BB26-92BFF2AD056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0320EE-A96D-4A45-984E-F1EDC6744CBF}" type="pres">
      <dgm:prSet presAssocID="{76A7A316-3BCF-4B09-8B5D-BBAA71BCF7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79933-06BD-4E39-B00E-C0F69D9E6140}" type="pres">
      <dgm:prSet presAssocID="{87846F38-6598-490C-882F-D98B1965ECD1}" presName="parTrans" presStyleLbl="sibTrans2D1" presStyleIdx="1" presStyleCnt="3"/>
      <dgm:spPr/>
      <dgm:t>
        <a:bodyPr/>
        <a:lstStyle/>
        <a:p>
          <a:endParaRPr lang="en-US"/>
        </a:p>
      </dgm:t>
    </dgm:pt>
    <dgm:pt modelId="{FD34C038-1B70-44AD-937E-E037740D1078}" type="pres">
      <dgm:prSet presAssocID="{87846F38-6598-490C-882F-D98B1965ECD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9745FE5-928F-49F9-A70A-4D80AC808593}" type="pres">
      <dgm:prSet presAssocID="{375BAB82-304C-4023-947A-2E0B7479C5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E8ECB-6EC3-47B1-A078-870C5F7B0A7F}" type="pres">
      <dgm:prSet presAssocID="{8E0A3EA5-B4FB-4812-9BDC-EEADF5A27004}" presName="parTrans" presStyleLbl="sibTrans2D1" presStyleIdx="2" presStyleCnt="3"/>
      <dgm:spPr/>
      <dgm:t>
        <a:bodyPr/>
        <a:lstStyle/>
        <a:p>
          <a:endParaRPr lang="en-US"/>
        </a:p>
      </dgm:t>
    </dgm:pt>
    <dgm:pt modelId="{D643D40D-3780-4055-A94D-E9A452AAF814}" type="pres">
      <dgm:prSet presAssocID="{8E0A3EA5-B4FB-4812-9BDC-EEADF5A2700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52E70E7-A188-4DB8-9F07-47185F2DA70E}" type="pres">
      <dgm:prSet presAssocID="{3636DFCC-6089-453C-A9E1-894C89A297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ED30D-BB07-47D4-A86D-BB189D23A250}" type="presOf" srcId="{76A7A316-3BCF-4B09-8B5D-BBAA71BCF7AE}" destId="{B00320EE-A96D-4A45-984E-F1EDC6744CBF}" srcOrd="0" destOrd="0" presId="urn:microsoft.com/office/officeart/2005/8/layout/radial5"/>
    <dgm:cxn modelId="{F9D38E26-38F3-42E9-98A9-84E05CCAD6CD}" type="presOf" srcId="{650D2B83-A8DE-49FB-BB26-92BFF2AD056E}" destId="{45D0B26B-57D4-40EB-AE72-C2EA6845CB79}" srcOrd="0" destOrd="0" presId="urn:microsoft.com/office/officeart/2005/8/layout/radial5"/>
    <dgm:cxn modelId="{66FC5E0B-3C66-43C6-B00A-3BBF143FA46B}" type="presOf" srcId="{8E0A3EA5-B4FB-4812-9BDC-EEADF5A27004}" destId="{D643D40D-3780-4055-A94D-E9A452AAF814}" srcOrd="1" destOrd="0" presId="urn:microsoft.com/office/officeart/2005/8/layout/radial5"/>
    <dgm:cxn modelId="{72CFDAB6-D8AF-4892-BEB4-FF9811786EA0}" type="presOf" srcId="{1D5F44CD-AA7E-485E-A91F-8F9E12B8C1D6}" destId="{F67639C4-EBD2-42A2-AFC5-2BD555656BA9}" srcOrd="0" destOrd="0" presId="urn:microsoft.com/office/officeart/2005/8/layout/radial5"/>
    <dgm:cxn modelId="{2D0B8F52-6B3C-4202-99E1-33A13CDAAD1E}" srcId="{F1BBB8FC-FF1E-47A8-B603-6A3491A25921}" destId="{375BAB82-304C-4023-947A-2E0B7479C538}" srcOrd="1" destOrd="0" parTransId="{87846F38-6598-490C-882F-D98B1965ECD1}" sibTransId="{D0B7976E-790B-475E-A1CA-652C09567BB6}"/>
    <dgm:cxn modelId="{983E88A0-115C-4EAE-BE3F-032EF1590B93}" type="presOf" srcId="{87846F38-6598-490C-882F-D98B1965ECD1}" destId="{FD34C038-1B70-44AD-937E-E037740D1078}" srcOrd="1" destOrd="0" presId="urn:microsoft.com/office/officeart/2005/8/layout/radial5"/>
    <dgm:cxn modelId="{E7230FDC-7F90-42B9-A8BF-23AA9CE039F9}" type="presOf" srcId="{87846F38-6598-490C-882F-D98B1965ECD1}" destId="{4C279933-06BD-4E39-B00E-C0F69D9E6140}" srcOrd="0" destOrd="0" presId="urn:microsoft.com/office/officeart/2005/8/layout/radial5"/>
    <dgm:cxn modelId="{D155BBC3-0BD5-40DF-B545-5EC16818273A}" type="presOf" srcId="{650D2B83-A8DE-49FB-BB26-92BFF2AD056E}" destId="{B91A6D19-DEB5-41BD-A36C-415202F4DD10}" srcOrd="1" destOrd="0" presId="urn:microsoft.com/office/officeart/2005/8/layout/radial5"/>
    <dgm:cxn modelId="{C7F8C479-2FF8-4FFF-90F0-797EED3AFB03}" type="presOf" srcId="{3636DFCC-6089-453C-A9E1-894C89A297D3}" destId="{452E70E7-A188-4DB8-9F07-47185F2DA70E}" srcOrd="0" destOrd="0" presId="urn:microsoft.com/office/officeart/2005/8/layout/radial5"/>
    <dgm:cxn modelId="{9CA038AD-2709-4643-8E8C-8C18F1B7DA2D}" srcId="{1D5F44CD-AA7E-485E-A91F-8F9E12B8C1D6}" destId="{F1BBB8FC-FF1E-47A8-B603-6A3491A25921}" srcOrd="0" destOrd="0" parTransId="{D1976B35-EB7D-4EB9-8EB7-097E0BED3C7D}" sibTransId="{438A300A-A2A9-4F2E-8B73-ED664B01B771}"/>
    <dgm:cxn modelId="{70BAFA6D-92D4-4CCB-AADD-6181DBA0E7F0}" type="presOf" srcId="{375BAB82-304C-4023-947A-2E0B7479C538}" destId="{19745FE5-928F-49F9-A70A-4D80AC808593}" srcOrd="0" destOrd="0" presId="urn:microsoft.com/office/officeart/2005/8/layout/radial5"/>
    <dgm:cxn modelId="{592B706D-FC28-4D82-B299-120DBD9FAFEB}" type="presOf" srcId="{8E0A3EA5-B4FB-4812-9BDC-EEADF5A27004}" destId="{C1EE8ECB-6EC3-47B1-A078-870C5F7B0A7F}" srcOrd="0" destOrd="0" presId="urn:microsoft.com/office/officeart/2005/8/layout/radial5"/>
    <dgm:cxn modelId="{857287D7-DBAC-4828-9C89-0D6218240DEA}" srcId="{F1BBB8FC-FF1E-47A8-B603-6A3491A25921}" destId="{76A7A316-3BCF-4B09-8B5D-BBAA71BCF7AE}" srcOrd="0" destOrd="0" parTransId="{650D2B83-A8DE-49FB-BB26-92BFF2AD056E}" sibTransId="{C91C98C9-B86E-4A71-A4D8-7A479C563853}"/>
    <dgm:cxn modelId="{40B25B78-4E5D-4823-A20A-3AE141BB2DF2}" type="presOf" srcId="{F1BBB8FC-FF1E-47A8-B603-6A3491A25921}" destId="{3D5CC757-C15E-4BD7-862D-8813474193B2}" srcOrd="0" destOrd="0" presId="urn:microsoft.com/office/officeart/2005/8/layout/radial5"/>
    <dgm:cxn modelId="{C523D89C-DE69-48C9-A3EE-68CA5A2BD173}" srcId="{F1BBB8FC-FF1E-47A8-B603-6A3491A25921}" destId="{3636DFCC-6089-453C-A9E1-894C89A297D3}" srcOrd="2" destOrd="0" parTransId="{8E0A3EA5-B4FB-4812-9BDC-EEADF5A27004}" sibTransId="{B0D86EFD-4025-4A84-A8E9-9FDB73F1AEA3}"/>
    <dgm:cxn modelId="{1CC402A2-A786-4A93-B1D0-DE14B2DDCA1A}" type="presParOf" srcId="{F67639C4-EBD2-42A2-AFC5-2BD555656BA9}" destId="{3D5CC757-C15E-4BD7-862D-8813474193B2}" srcOrd="0" destOrd="0" presId="urn:microsoft.com/office/officeart/2005/8/layout/radial5"/>
    <dgm:cxn modelId="{56A5CFD1-80C5-4C8C-9EB5-A89258C8D27C}" type="presParOf" srcId="{F67639C4-EBD2-42A2-AFC5-2BD555656BA9}" destId="{45D0B26B-57D4-40EB-AE72-C2EA6845CB79}" srcOrd="1" destOrd="0" presId="urn:microsoft.com/office/officeart/2005/8/layout/radial5"/>
    <dgm:cxn modelId="{714C3D5E-102B-4A3C-A9DD-764A20091F5F}" type="presParOf" srcId="{45D0B26B-57D4-40EB-AE72-C2EA6845CB79}" destId="{B91A6D19-DEB5-41BD-A36C-415202F4DD10}" srcOrd="0" destOrd="0" presId="urn:microsoft.com/office/officeart/2005/8/layout/radial5"/>
    <dgm:cxn modelId="{7B489123-728A-4CE2-A32F-99D450B8911E}" type="presParOf" srcId="{F67639C4-EBD2-42A2-AFC5-2BD555656BA9}" destId="{B00320EE-A96D-4A45-984E-F1EDC6744CBF}" srcOrd="2" destOrd="0" presId="urn:microsoft.com/office/officeart/2005/8/layout/radial5"/>
    <dgm:cxn modelId="{C413EDF2-E251-49EA-B3B5-B0278E80D208}" type="presParOf" srcId="{F67639C4-EBD2-42A2-AFC5-2BD555656BA9}" destId="{4C279933-06BD-4E39-B00E-C0F69D9E6140}" srcOrd="3" destOrd="0" presId="urn:microsoft.com/office/officeart/2005/8/layout/radial5"/>
    <dgm:cxn modelId="{37515103-E34A-4DE8-8068-A420F5312064}" type="presParOf" srcId="{4C279933-06BD-4E39-B00E-C0F69D9E6140}" destId="{FD34C038-1B70-44AD-937E-E037740D1078}" srcOrd="0" destOrd="0" presId="urn:microsoft.com/office/officeart/2005/8/layout/radial5"/>
    <dgm:cxn modelId="{04ACCFA8-3681-497E-A11F-F665B2E47FCC}" type="presParOf" srcId="{F67639C4-EBD2-42A2-AFC5-2BD555656BA9}" destId="{19745FE5-928F-49F9-A70A-4D80AC808593}" srcOrd="4" destOrd="0" presId="urn:microsoft.com/office/officeart/2005/8/layout/radial5"/>
    <dgm:cxn modelId="{DF97ACA0-22C3-4BBD-9384-F3D1ED5C5BA4}" type="presParOf" srcId="{F67639C4-EBD2-42A2-AFC5-2BD555656BA9}" destId="{C1EE8ECB-6EC3-47B1-A078-870C5F7B0A7F}" srcOrd="5" destOrd="0" presId="urn:microsoft.com/office/officeart/2005/8/layout/radial5"/>
    <dgm:cxn modelId="{D2C2A6A7-94F8-4D27-8D37-2978F806AF9C}" type="presParOf" srcId="{C1EE8ECB-6EC3-47B1-A078-870C5F7B0A7F}" destId="{D643D40D-3780-4055-A94D-E9A452AAF814}" srcOrd="0" destOrd="0" presId="urn:microsoft.com/office/officeart/2005/8/layout/radial5"/>
    <dgm:cxn modelId="{07B3FA10-DC30-46FD-852D-E39388E4604F}" type="presParOf" srcId="{F67639C4-EBD2-42A2-AFC5-2BD555656BA9}" destId="{452E70E7-A188-4DB8-9F07-47185F2DA70E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Tuesday, December 01, 2020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Tuesday, December 01, 2020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762000"/>
            <a:ext cx="7184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need\Desktop\Chipter 5 1st Paper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81200"/>
            <a:ext cx="6205928" cy="4114800"/>
          </a:xfrm>
          <a:prstGeom prst="rect">
            <a:avLst/>
          </a:prstGeom>
          <a:noFill/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ed\Desktop\Al Mamun Age\বায়তুল হিকম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8092" y="1143000"/>
            <a:ext cx="7584955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14800" y="5562600"/>
            <a:ext cx="353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 হিকমাহ (জ্ঞানগৃহ)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81000"/>
            <a:ext cx="4572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47800" y="1219200"/>
          <a:ext cx="927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2" y="381002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 হিকমাহর বিভাগসমূহ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CC757-C15E-4BD7-862D-881347419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D5CC757-C15E-4BD7-862D-881347419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D5CC757-C15E-4BD7-862D-881347419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D0B26B-57D4-40EB-AE72-C2EA6845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5D0B26B-57D4-40EB-AE72-C2EA6845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5D0B26B-57D4-40EB-AE72-C2EA6845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320EE-A96D-4A45-984E-F1EDC674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00320EE-A96D-4A45-984E-F1EDC674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00320EE-A96D-4A45-984E-F1EDC674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79933-06BD-4E39-B00E-C0F69D9E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4C279933-06BD-4E39-B00E-C0F69D9E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4C279933-06BD-4E39-B00E-C0F69D9E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745FE5-928F-49F9-A70A-4D80AC80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9745FE5-928F-49F9-A70A-4D80AC80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19745FE5-928F-49F9-A70A-4D80AC80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EE8ECB-6EC3-47B1-A078-870C5F7B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1EE8ECB-6EC3-47B1-A078-870C5F7B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1EE8ECB-6EC3-47B1-A078-870C5F7B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E70E7-A188-4DB8-9F07-47185F2DA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52E70E7-A188-4DB8-9F07-47185F2DA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52E70E7-A188-4DB8-9F07-47185F2DA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10202" y="2819400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গ্রন্থাগার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3" y="304806"/>
            <a:ext cx="4786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1" y="3657600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হিকমাহ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72001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আব্বাসীয়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আল-মামুনের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শিক্ষাপ্রতিষ্ঠান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জ্ঞানগৃহ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হিকমাহ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হিকমাহ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জ্ঞানগৃহ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আল-মামুন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৮৩০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বাগদাদে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গ্রন্থাগার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শিক্ষায়তন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এ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তিনভাগে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 descr="C:\Users\need\Desktop\Chipter 5 1st Paper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2133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need\Desktop\Chipter 5 1st Paper\বায়তুল হিকমাহর ছবি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1143000"/>
            <a:ext cx="408214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122" name="Picture 2" descr="C:\Users\need\Desktop\Chipter 5 1st Paper\শিক্ষায়তন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143000"/>
            <a:ext cx="2133600" cy="167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43802" y="28194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শিক্ষায়তন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need\Desktop\Chipter 5 1st Paper\বায়তুল হিকমাহর ছবি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8800" y="1143000"/>
            <a:ext cx="2388869" cy="1676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829801" y="2895600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ed\Desktop\Al Mamun Age\মানমন্দির 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7091387" cy="3276600"/>
          </a:xfrm>
          <a:prstGeom prst="rect">
            <a:avLst/>
          </a:prstGeom>
          <a:noFill/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1" y="4419602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মানমন্দির (শামসিয়ায় অবস্থিত)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2" y="304806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1" y="5181602"/>
            <a:ext cx="1113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মানমন্দির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সূর্যগ্রহণ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গবেষণামূলক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6800" y="3810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86200" y="5105400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হিকমাহ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3" descr="C:\Users\need\Desktop\Chipter 5 1st Paper\বায়তুল হিকমাহর ছবি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19200"/>
            <a:ext cx="612321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ed\Desktop\Al Mamun Age\jutibid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8995064" cy="4038600"/>
          </a:xfrm>
          <a:prstGeom prst="rect">
            <a:avLst/>
          </a:prstGeom>
          <a:noFill/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486400"/>
            <a:ext cx="10265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আল-মামুনের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শাসনকালে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জ্যোতির্বিদ্যা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দিগন্তের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2" y="304806"/>
            <a:ext cx="5711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334000"/>
            <a:ext cx="890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গণিতশাস্ত্রের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উৎকর্ষ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need\Desktop\Al Mamun Age\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4191000" cy="3566379"/>
          </a:xfrm>
          <a:prstGeom prst="rect">
            <a:avLst/>
          </a:prstGeom>
          <a:noFill/>
        </p:spPr>
      </p:pic>
      <p:pic>
        <p:nvPicPr>
          <p:cNvPr id="5" name="Picture 3" descr="C:\Users\need\Desktop\Al Mamun Age\mam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371600"/>
            <a:ext cx="3857037" cy="3124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2" y="304806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Al Mamun Age\212.jpg"/>
          <p:cNvPicPr>
            <a:picLocks noChangeAspect="1" noChangeArrowheads="1"/>
          </p:cNvPicPr>
          <p:nvPr/>
        </p:nvPicPr>
        <p:blipFill>
          <a:blip r:embed="rId2"/>
          <a:srcRect b="20595"/>
          <a:stretch>
            <a:fillRect/>
          </a:stretch>
        </p:blipFill>
        <p:spPr bwMode="auto">
          <a:xfrm>
            <a:off x="3352800" y="914400"/>
            <a:ext cx="5961319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5486400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পৃষ্ঠপোষকতায়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রসায়নশাস্ত্রের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304800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Desktop\Al Mamun Age\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4724400" cy="387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9700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2" y="304806"/>
            <a:ext cx="5939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2" descr="C:\Users\need\Desktop\মিসরীয় সভ্যতার ছবি\মিসরের চিকিৎসা সেব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1"/>
            <a:ext cx="5715000" cy="387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eed\Desktop\Al Mamun Age\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01249"/>
            <a:ext cx="4114800" cy="3145448"/>
          </a:xfrm>
          <a:prstGeom prst="rect">
            <a:avLst/>
          </a:prstGeom>
          <a:noFill/>
        </p:spPr>
      </p:pic>
      <p:pic>
        <p:nvPicPr>
          <p:cNvPr id="3" name="Picture 4" descr="C:\Users\need\Desktop\Al Mamun Age\11 (2).jpg"/>
          <p:cNvPicPr>
            <a:picLocks noChangeAspect="1" noChangeArrowheads="1"/>
          </p:cNvPicPr>
          <p:nvPr/>
        </p:nvPicPr>
        <p:blipFill>
          <a:blip r:embed="rId3"/>
          <a:srcRect t="8475"/>
          <a:stretch>
            <a:fillRect/>
          </a:stretch>
        </p:blipFill>
        <p:spPr bwMode="auto">
          <a:xfrm>
            <a:off x="7162800" y="1143000"/>
            <a:ext cx="3951111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2578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আল-মামুন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১০০জন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বিশেষজ্ঞের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495800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4343400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দূরবীক্ষপণ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04800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394277" cy="3970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4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Al Mamun Age\index (2).jpg"/>
          <p:cNvPicPr>
            <a:picLocks noChangeAspect="1" noChangeArrowheads="1"/>
          </p:cNvPicPr>
          <p:nvPr/>
        </p:nvPicPr>
        <p:blipFill>
          <a:blip r:embed="rId2"/>
          <a:srcRect r="1278"/>
          <a:stretch>
            <a:fillRect/>
          </a:stretch>
        </p:blipFill>
        <p:spPr bwMode="auto">
          <a:xfrm>
            <a:off x="2286000" y="1447800"/>
            <a:ext cx="7848600" cy="308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4953000"/>
            <a:ext cx="10832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জ্ঞানপিপাসুদের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অধিবিদ্যার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র্শ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পৃষ্ঠপোষকতা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304800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Al Mamun Age\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838200"/>
            <a:ext cx="3505200" cy="300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Users\need\Desktop\Al Mamun Age\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838200"/>
            <a:ext cx="3911601" cy="31097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228600"/>
            <a:ext cx="6034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-15240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11132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সিহাহ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সিত্তাহ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প্রণীত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পারস্যবাসী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বুখারী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বুখারী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বুখারী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৭২৭৫টি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209800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নির্ভুল হাদিস গ্রন্থ প্রণয়ন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ed\Desktop\Al Mamun Age\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4277895" cy="3657600"/>
          </a:xfrm>
          <a:prstGeom prst="rect">
            <a:avLst/>
          </a:prstGeom>
          <a:noFill/>
        </p:spPr>
      </p:pic>
      <p:pic>
        <p:nvPicPr>
          <p:cNvPr id="4099" name="Picture 3" descr="C:\Users\need\Desktop\Al Mamun Age\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0" y="990600"/>
            <a:ext cx="4318000" cy="3682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4724400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কাগজের কারখানা 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81000"/>
            <a:ext cx="538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11259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জ্ঞান-বিজ্ঞান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চীনাদের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বাগদাদে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কাগজের কারখানা 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5105400"/>
            <a:ext cx="682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জ্ঞান-বিজ্ঞানে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 আল মামুনের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অবদানগুলো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pic>
        <p:nvPicPr>
          <p:cNvPr id="21507" name="Picture 3" descr="C:\Users\need\Downloads\SHAREit\CPH1909\photo\IMG_20200902_233034.jpg"/>
          <p:cNvPicPr>
            <a:picLocks noChangeAspect="1" noChangeArrowheads="1"/>
          </p:cNvPicPr>
          <p:nvPr/>
        </p:nvPicPr>
        <p:blipFill>
          <a:blip r:embed="rId2"/>
          <a:srcRect l="3268" t="5556" r="4381" b="7778"/>
          <a:stretch>
            <a:fillRect/>
          </a:stretch>
        </p:blipFill>
        <p:spPr bwMode="auto">
          <a:xfrm>
            <a:off x="2895600" y="1447800"/>
            <a:ext cx="6324600" cy="3657600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2" y="1905000"/>
            <a:ext cx="97257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 আল মামুন কত খ্রিস্টাব্দে জন্ম গ্রহণ করেন?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 হিকমাহ শব্দের অর্থ কী?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 হিকমাহ কে প্রতিষ্ঠা করেন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 পৃথিবীর মানচিত্র কোন খলিফার আমলে অঙ্কন করা হয়?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মানমন্দির কোথায় অবস্থিত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1" y="381002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 descr="H6.jpg"/>
          <p:cNvPicPr>
            <a:picLocks noChangeAspect="1"/>
          </p:cNvPicPr>
          <p:nvPr/>
        </p:nvPicPr>
        <p:blipFill>
          <a:blip r:embed="rId2"/>
          <a:srcRect r="32444"/>
          <a:stretch>
            <a:fillRect/>
          </a:stretch>
        </p:blipFill>
        <p:spPr>
          <a:xfrm>
            <a:off x="4114800" y="1524000"/>
            <a:ext cx="4114800" cy="341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2" y="5334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7802"/>
            <a:ext cx="1060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আল-মামুনের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কৃতিত্বের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1" y="381002"/>
            <a:ext cx="3151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egalSpiritedClam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295400"/>
            <a:ext cx="7747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1"/>
            <a:ext cx="64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আব্বাসি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২০২০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810000" cy="441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eed\Desktop\Al Mamun Age\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66" y="1371600"/>
            <a:ext cx="5083834" cy="3886199"/>
          </a:xfrm>
          <a:prstGeom prst="rect">
            <a:avLst/>
          </a:prstGeom>
          <a:noFill/>
        </p:spPr>
      </p:pic>
      <p:pic>
        <p:nvPicPr>
          <p:cNvPr id="3" name="Picture 4" descr="C:\Users\need\Desktop\Al Mamun Age\11 (2).jpg"/>
          <p:cNvPicPr>
            <a:picLocks noChangeAspect="1" noChangeArrowheads="1"/>
          </p:cNvPicPr>
          <p:nvPr/>
        </p:nvPicPr>
        <p:blipFill>
          <a:blip r:embed="rId3"/>
          <a:srcRect t="8475"/>
          <a:stretch>
            <a:fillRect/>
          </a:stretch>
        </p:blipFill>
        <p:spPr bwMode="auto">
          <a:xfrm>
            <a:off x="6477000" y="1383792"/>
            <a:ext cx="5105400" cy="3950208"/>
          </a:xfrm>
          <a:prstGeom prst="rect">
            <a:avLst/>
          </a:prstGeom>
          <a:noFill/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410200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5486400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দূরবীক্ষপণ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457200"/>
            <a:ext cx="6107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457202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5638800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হিকমাহ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need\Desktop\Chipter 5 1st Paper\বায়তুল হিকমাহর ছবি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066800"/>
            <a:ext cx="7620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5707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জ্ঞান-বিজ্ঞানে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 আল মামুনের</a:t>
            </a:r>
            <a:r>
              <a:rPr lang="en-US" sz="4000" b="1" u="sng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endParaRPr lang="en-US" sz="4000" b="1" u="sng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need\Desktop\Chipter 5 1st Paper\শিক্ষায়ত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1" y="2133602"/>
            <a:ext cx="6421665" cy="3608159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60020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হিকমাহ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জ্ঞান-বিজ্ঞানে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 আল মামুনের</a:t>
            </a:r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381000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066800"/>
          <a:ext cx="1076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67201" y="381002"/>
            <a:ext cx="381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 আল মামুনের পরিচয়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992928-12A1-404A-9978-A5B9F107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A992928-12A1-404A-9978-A5B9F107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A992928-12A1-404A-9978-A5B9F107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AC168-4B45-438D-998A-36BAAE2B6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F6AC168-4B45-438D-998A-36BAAE2B6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F6AC168-4B45-438D-998A-36BAAE2B6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E84348-F523-4F14-BD27-B199BFE4A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AE84348-F523-4F14-BD27-B199BFE4A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AE84348-F523-4F14-BD27-B199BFE4A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085AF7-01ED-463C-8975-DCADF18B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C085AF7-01ED-463C-8975-DCADF18B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C085AF7-01ED-463C-8975-DCADF18B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5099A-45A9-47DA-9C67-BF685B69C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FF5099A-45A9-47DA-9C67-BF685B69C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FF5099A-45A9-47DA-9C67-BF685B69C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0D042-2CA5-4E0B-8097-7D157F7D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D10D042-2CA5-4E0B-8097-7D157F7D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D10D042-2CA5-4E0B-8097-7D157F7D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B96FF-D4E4-4C6F-B080-B24FAD925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BC2B96FF-D4E4-4C6F-B080-B24FAD925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C2B96FF-D4E4-4C6F-B080-B24FAD925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16D31E-5CED-4A2F-8295-F020C33A7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116D31E-5CED-4A2F-8295-F020C33A7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116D31E-5CED-4A2F-8295-F020C33A7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B72C4A-1D28-4BA9-A367-4489918E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2B72C4A-1D28-4BA9-A367-4489918E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2B72C4A-1D28-4BA9-A367-4489918E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A7347-6A2A-4B69-9006-99C59371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568A7347-6A2A-4B69-9006-99C59371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568A7347-6A2A-4B69-9006-99C59371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6FDF41-1155-4753-B6DB-A6DD18CC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F6FDF41-1155-4753-B6DB-A6DD18CC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F6FDF41-1155-4753-B6DB-A6DD18CC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eed\Pictures\S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524000"/>
            <a:ext cx="4126902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257800"/>
            <a:ext cx="4455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557</Words>
  <Application>Microsoft Office PowerPoint</Application>
  <PresentationFormat>Custom</PresentationFormat>
  <Paragraphs>89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295</cp:revision>
  <dcterms:created xsi:type="dcterms:W3CDTF">2020-01-13T03:23:51Z</dcterms:created>
  <dcterms:modified xsi:type="dcterms:W3CDTF">2020-12-01T04:11:53Z</dcterms:modified>
</cp:coreProperties>
</file>