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861A9-AF6A-4DD2-9AF0-EAB5F4833A8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D5C8A-0490-4F2F-A5D3-7BD63F9FB8A3}">
      <dgm:prSet phldrT="[Text]" custT="1"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আল্লাহ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তায়ালার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3AABB3-9DA9-4E8E-90D8-61ABEE5C9851}" type="parTrans" cxnId="{9EDF9D82-C61F-44BE-8F43-18634775B71C}">
      <dgm:prSet/>
      <dgm:spPr/>
      <dgm:t>
        <a:bodyPr/>
        <a:lstStyle/>
        <a:p>
          <a:endParaRPr lang="en-US"/>
        </a:p>
      </dgm:t>
    </dgm:pt>
    <dgm:pt modelId="{C68F8560-BDB2-450F-A4DA-455AD8B8DE12}" type="sibTrans" cxnId="{9EDF9D82-C61F-44BE-8F43-18634775B71C}">
      <dgm:prSet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606178-C0EF-471F-9E3F-294B0BDED4C8}">
      <dgm:prSet phldrT="[Text]" custT="1"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নবি-রাসূলগনের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AD3557-A1ED-48CB-BB61-5F5B1C42E3E5}" type="parTrans" cxnId="{E0C4EA42-80C5-4B44-BF03-79726659D0B3}">
      <dgm:prSet/>
      <dgm:spPr/>
      <dgm:t>
        <a:bodyPr/>
        <a:lstStyle/>
        <a:p>
          <a:endParaRPr lang="en-US"/>
        </a:p>
      </dgm:t>
    </dgm:pt>
    <dgm:pt modelId="{2AFA78C2-64DC-42F4-AF53-BD20424AA669}" type="sibTrans" cxnId="{E0C4EA42-80C5-4B44-BF03-79726659D0B3}">
      <dgm:prSet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845AD7-97C6-4EDD-A074-9A4D304B4E46}">
      <dgm:prSet phldrT="[Text]" custT="1"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r>
            <a:rPr lang="en-US" sz="3200" b="1" dirty="0" err="1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আখিরাতে</a:t>
          </a:r>
          <a:r>
            <a: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16282E-D2AB-4ED2-962B-270213D25846}" type="parTrans" cxnId="{601C0D9D-52E0-44D0-9FFC-4B3BB138695F}">
      <dgm:prSet/>
      <dgm:spPr/>
      <dgm:t>
        <a:bodyPr/>
        <a:lstStyle/>
        <a:p>
          <a:endParaRPr lang="en-US"/>
        </a:p>
      </dgm:t>
    </dgm:pt>
    <dgm:pt modelId="{41E9FCDF-12B2-4046-A704-08F0B253D3CB}" type="sibTrans" cxnId="{601C0D9D-52E0-44D0-9FFC-4B3BB138695F}">
      <dgm:prSet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FEE724-079A-43F6-AE4C-AD476F14094E}">
      <dgm:prSet phldrT="[Text]" custT="1"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তকদিরে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31D916-9993-49F2-AFEB-DC76BBDF5EB9}" type="parTrans" cxnId="{BC405708-BC3E-4ECB-9FDA-E99685297F57}">
      <dgm:prSet/>
      <dgm:spPr/>
      <dgm:t>
        <a:bodyPr/>
        <a:lstStyle/>
        <a:p>
          <a:endParaRPr lang="en-US"/>
        </a:p>
      </dgm:t>
    </dgm:pt>
    <dgm:pt modelId="{F92F2489-ED94-4635-BF5B-10F7BAE0D919}" type="sibTrans" cxnId="{BC405708-BC3E-4ECB-9FDA-E99685297F57}">
      <dgm:prSet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4655A6-12FB-409C-AD09-FFDD3AA66811}">
      <dgm:prSet phldrT="[Text]" custT="1"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r>
            <a:rPr lang="en-US" sz="3200" b="1" dirty="0" err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মৃত্যুর</a:t>
          </a:r>
          <a:r>
            <a: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পুনরুত্থানে</a:t>
          </a:r>
          <a:r>
            <a: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3AD5FB-28EB-424F-9A70-E88F8A86F382}" type="parTrans" cxnId="{C6D7152C-5DAF-45E8-8F42-0B5E86443D01}">
      <dgm:prSet/>
      <dgm:spPr/>
      <dgm:t>
        <a:bodyPr/>
        <a:lstStyle/>
        <a:p>
          <a:endParaRPr lang="en-US"/>
        </a:p>
      </dgm:t>
    </dgm:pt>
    <dgm:pt modelId="{8CA4B17F-010D-41EF-BFC0-8E998E880D9E}" type="sibTrans" cxnId="{C6D7152C-5DAF-45E8-8F42-0B5E86443D01}">
      <dgm:prSet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7F1106-8BB0-4F01-B52D-90C61097D8BB}">
      <dgm:prSet phldrT="[Text]" custT="1"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কিতাবসমূহের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47EE53-1277-429B-9F21-7031AE05D855}" type="parTrans" cxnId="{5A8BADB5-2992-453C-B098-090FD9C016CB}">
      <dgm:prSet/>
      <dgm:spPr/>
      <dgm:t>
        <a:bodyPr/>
        <a:lstStyle/>
        <a:p>
          <a:endParaRPr lang="en-US"/>
        </a:p>
      </dgm:t>
    </dgm:pt>
    <dgm:pt modelId="{3A5264C2-B3F5-4C86-96BE-B77DE7E0AFEC}" type="sibTrans" cxnId="{5A8BADB5-2992-453C-B098-090FD9C016CB}">
      <dgm:prSet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F594F0-F2D9-44F6-83CD-48B01C7E8D18}">
      <dgm:prSet phldrT="[Text]" custT="1"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r>
            <a:rPr lang="en-US" sz="3200" b="1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ফেরেশতাগণের</a:t>
          </a:r>
          <a:r>
            <a: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4F3DF2-0116-4977-A2FE-F66DA5C07223}" type="parTrans" cxnId="{E5BB4760-7E9B-40B0-9C70-D7A36FBE18A9}">
      <dgm:prSet/>
      <dgm:spPr/>
      <dgm:t>
        <a:bodyPr/>
        <a:lstStyle/>
        <a:p>
          <a:endParaRPr lang="en-US"/>
        </a:p>
      </dgm:t>
    </dgm:pt>
    <dgm:pt modelId="{717E8948-E568-4488-B5F7-53553C59E879}" type="sibTrans" cxnId="{E5BB4760-7E9B-40B0-9C70-D7A36FBE18A9}">
      <dgm:prSet/>
      <dgm:spPr>
        <a:noFill/>
        <a:ln w="28575" cap="rnd">
          <a:solidFill>
            <a:schemeClr val="tx1"/>
          </a:solidFill>
          <a:prstDash val="sysDash"/>
        </a:ln>
      </dgm:spPr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31E2C5-7ADC-407E-BFC9-6BFB5BF6E2FA}" type="pres">
      <dgm:prSet presAssocID="{C6B861A9-AF6A-4DD2-9AF0-EAB5F4833A82}" presName="cycle" presStyleCnt="0">
        <dgm:presLayoutVars>
          <dgm:dir/>
          <dgm:resizeHandles val="exact"/>
        </dgm:presLayoutVars>
      </dgm:prSet>
      <dgm:spPr/>
    </dgm:pt>
    <dgm:pt modelId="{D0DDE977-97C6-44BA-8190-D058C638FEF4}" type="pres">
      <dgm:prSet presAssocID="{702D5C8A-0490-4F2F-A5D3-7BD63F9FB8A3}" presName="node" presStyleLbl="node1" presStyleIdx="0" presStyleCnt="7" custScaleX="239216" custScaleY="150894" custRadScaleRad="92415" custRadScaleInc="11073">
        <dgm:presLayoutVars>
          <dgm:bulletEnabled val="1"/>
        </dgm:presLayoutVars>
      </dgm:prSet>
      <dgm:spPr/>
    </dgm:pt>
    <dgm:pt modelId="{4368190E-3977-4175-96A3-DDF11E373F73}" type="pres">
      <dgm:prSet presAssocID="{702D5C8A-0490-4F2F-A5D3-7BD63F9FB8A3}" presName="spNode" presStyleCnt="0"/>
      <dgm:spPr/>
    </dgm:pt>
    <dgm:pt modelId="{F253D940-F46A-45D5-9561-61ADC95A4E3F}" type="pres">
      <dgm:prSet presAssocID="{C68F8560-BDB2-450F-A4DA-455AD8B8DE12}" presName="sibTrans" presStyleLbl="sibTrans1D1" presStyleIdx="0" presStyleCnt="7"/>
      <dgm:spPr/>
    </dgm:pt>
    <dgm:pt modelId="{5461296F-2AAC-41E9-9D13-7CBADA3A54B9}" type="pres">
      <dgm:prSet presAssocID="{B1F594F0-F2D9-44F6-83CD-48B01C7E8D18}" presName="node" presStyleLbl="node1" presStyleIdx="1" presStyleCnt="7" custScaleX="221851" custScaleY="134459" custRadScaleRad="137139" custRadScaleInc="134838">
        <dgm:presLayoutVars>
          <dgm:bulletEnabled val="1"/>
        </dgm:presLayoutVars>
      </dgm:prSet>
      <dgm:spPr/>
    </dgm:pt>
    <dgm:pt modelId="{D5EED883-49C4-45D7-97BB-62E021B515E2}" type="pres">
      <dgm:prSet presAssocID="{B1F594F0-F2D9-44F6-83CD-48B01C7E8D18}" presName="spNode" presStyleCnt="0"/>
      <dgm:spPr/>
    </dgm:pt>
    <dgm:pt modelId="{A0F9134C-9A4C-474C-A8D3-EB6C25C7EB4A}" type="pres">
      <dgm:prSet presAssocID="{717E8948-E568-4488-B5F7-53553C59E879}" presName="sibTrans" presStyleLbl="sibTrans1D1" presStyleIdx="1" presStyleCnt="7"/>
      <dgm:spPr/>
    </dgm:pt>
    <dgm:pt modelId="{379BCB07-34C4-49CF-9932-BBF86EB73394}" type="pres">
      <dgm:prSet presAssocID="{007F1106-8BB0-4F01-B52D-90C61097D8BB}" presName="node" presStyleLbl="node1" presStyleIdx="2" presStyleCnt="7" custScaleX="199450" custScaleY="131992" custRadScaleRad="136151" custRadScaleInc="-688">
        <dgm:presLayoutVars>
          <dgm:bulletEnabled val="1"/>
        </dgm:presLayoutVars>
      </dgm:prSet>
      <dgm:spPr/>
    </dgm:pt>
    <dgm:pt modelId="{C42B304E-F567-4EB5-96B1-1414E40273AC}" type="pres">
      <dgm:prSet presAssocID="{007F1106-8BB0-4F01-B52D-90C61097D8BB}" presName="spNode" presStyleCnt="0"/>
      <dgm:spPr/>
    </dgm:pt>
    <dgm:pt modelId="{D0A140B9-BD91-4279-8537-DA165AEECE97}" type="pres">
      <dgm:prSet presAssocID="{3A5264C2-B3F5-4C86-96BE-B77DE7E0AFEC}" presName="sibTrans" presStyleLbl="sibTrans1D1" presStyleIdx="2" presStyleCnt="7"/>
      <dgm:spPr/>
    </dgm:pt>
    <dgm:pt modelId="{6A21CE9F-ED61-4D6A-8B63-62472211758F}" type="pres">
      <dgm:prSet presAssocID="{03606178-C0EF-471F-9E3F-294B0BDED4C8}" presName="node" presStyleLbl="node1" presStyleIdx="3" presStyleCnt="7" custScaleX="209981" custScaleY="158161" custRadScaleRad="131355" custRadScaleInc="-112493">
        <dgm:presLayoutVars>
          <dgm:bulletEnabled val="1"/>
        </dgm:presLayoutVars>
      </dgm:prSet>
      <dgm:spPr/>
    </dgm:pt>
    <dgm:pt modelId="{414CF8C1-F4FD-4B4B-93FD-44CBB39D4C2F}" type="pres">
      <dgm:prSet presAssocID="{03606178-C0EF-471F-9E3F-294B0BDED4C8}" presName="spNode" presStyleCnt="0"/>
      <dgm:spPr/>
    </dgm:pt>
    <dgm:pt modelId="{832BA518-9843-41D6-B223-05328D539D7F}" type="pres">
      <dgm:prSet presAssocID="{2AFA78C2-64DC-42F4-AF53-BD20424AA669}" presName="sibTrans" presStyleLbl="sibTrans1D1" presStyleIdx="3" presStyleCnt="7"/>
      <dgm:spPr/>
    </dgm:pt>
    <dgm:pt modelId="{D164A8C9-0E43-49A1-88F1-119361E6F43E}" type="pres">
      <dgm:prSet presAssocID="{8D845AD7-97C6-4EDD-A074-9A4D304B4E46}" presName="node" presStyleLbl="node1" presStyleIdx="4" presStyleCnt="7" custScaleX="156794" custScaleY="127699" custRadScaleRad="131943" custRadScaleInc="81940">
        <dgm:presLayoutVars>
          <dgm:bulletEnabled val="1"/>
        </dgm:presLayoutVars>
      </dgm:prSet>
      <dgm:spPr/>
    </dgm:pt>
    <dgm:pt modelId="{7807551D-1A52-4A3D-AE9E-AA845F2BA8AB}" type="pres">
      <dgm:prSet presAssocID="{8D845AD7-97C6-4EDD-A074-9A4D304B4E46}" presName="spNode" presStyleCnt="0"/>
      <dgm:spPr/>
    </dgm:pt>
    <dgm:pt modelId="{6E9F41D4-317D-43F0-8CCC-4CD4E2B1D6FA}" type="pres">
      <dgm:prSet presAssocID="{41E9FCDF-12B2-4046-A704-08F0B253D3CB}" presName="sibTrans" presStyleLbl="sibTrans1D1" presStyleIdx="4" presStyleCnt="7"/>
      <dgm:spPr/>
    </dgm:pt>
    <dgm:pt modelId="{36464317-10D2-4557-8104-D5FB8F3B0538}" type="pres">
      <dgm:prSet presAssocID="{6AFEE724-079A-43F6-AE4C-AD476F14094E}" presName="node" presStyleLbl="node1" presStyleIdx="5" presStyleCnt="7" custScaleX="178011" custScaleY="128188" custRadScaleRad="137229" custRadScaleInc="-8077">
        <dgm:presLayoutVars>
          <dgm:bulletEnabled val="1"/>
        </dgm:presLayoutVars>
      </dgm:prSet>
      <dgm:spPr/>
    </dgm:pt>
    <dgm:pt modelId="{8A12D8EF-C232-43B9-8201-E905D92337F0}" type="pres">
      <dgm:prSet presAssocID="{6AFEE724-079A-43F6-AE4C-AD476F14094E}" presName="spNode" presStyleCnt="0"/>
      <dgm:spPr/>
    </dgm:pt>
    <dgm:pt modelId="{C9350725-ADB2-4F8F-9E0D-A458EA314521}" type="pres">
      <dgm:prSet presAssocID="{F92F2489-ED94-4635-BF5B-10F7BAE0D919}" presName="sibTrans" presStyleLbl="sibTrans1D1" presStyleIdx="5" presStyleCnt="7"/>
      <dgm:spPr/>
    </dgm:pt>
    <dgm:pt modelId="{5BC0D90C-0CCB-480F-96CB-EA5315A42855}" type="pres">
      <dgm:prSet presAssocID="{C54655A6-12FB-409C-AD09-FFDD3AA66811}" presName="node" presStyleLbl="node1" presStyleIdx="6" presStyleCnt="7" custScaleX="237729" custScaleY="153838" custRadScaleRad="131031" custRadScaleInc="-132996">
        <dgm:presLayoutVars>
          <dgm:bulletEnabled val="1"/>
        </dgm:presLayoutVars>
      </dgm:prSet>
      <dgm:spPr/>
    </dgm:pt>
    <dgm:pt modelId="{D71B29CE-3D46-4918-A2D7-EEBC8461F223}" type="pres">
      <dgm:prSet presAssocID="{C54655A6-12FB-409C-AD09-FFDD3AA66811}" presName="spNode" presStyleCnt="0"/>
      <dgm:spPr/>
    </dgm:pt>
    <dgm:pt modelId="{42101E58-5614-4B83-A9D0-16A333EBB987}" type="pres">
      <dgm:prSet presAssocID="{8CA4B17F-010D-41EF-BFC0-8E998E880D9E}" presName="sibTrans" presStyleLbl="sibTrans1D1" presStyleIdx="6" presStyleCnt="7"/>
      <dgm:spPr/>
    </dgm:pt>
  </dgm:ptLst>
  <dgm:cxnLst>
    <dgm:cxn modelId="{FA769805-5F76-4A38-BB74-9478068C9E18}" type="presOf" srcId="{41E9FCDF-12B2-4046-A704-08F0B253D3CB}" destId="{6E9F41D4-317D-43F0-8CCC-4CD4E2B1D6FA}" srcOrd="0" destOrd="0" presId="urn:microsoft.com/office/officeart/2005/8/layout/cycle5"/>
    <dgm:cxn modelId="{90310A08-B8A1-445F-A242-7446FEC5DE0B}" type="presOf" srcId="{F92F2489-ED94-4635-BF5B-10F7BAE0D919}" destId="{C9350725-ADB2-4F8F-9E0D-A458EA314521}" srcOrd="0" destOrd="0" presId="urn:microsoft.com/office/officeart/2005/8/layout/cycle5"/>
    <dgm:cxn modelId="{BC405708-BC3E-4ECB-9FDA-E99685297F57}" srcId="{C6B861A9-AF6A-4DD2-9AF0-EAB5F4833A82}" destId="{6AFEE724-079A-43F6-AE4C-AD476F14094E}" srcOrd="5" destOrd="0" parTransId="{D631D916-9993-49F2-AFEB-DC76BBDF5EB9}" sibTransId="{F92F2489-ED94-4635-BF5B-10F7BAE0D919}"/>
    <dgm:cxn modelId="{C6D7152C-5DAF-45E8-8F42-0B5E86443D01}" srcId="{C6B861A9-AF6A-4DD2-9AF0-EAB5F4833A82}" destId="{C54655A6-12FB-409C-AD09-FFDD3AA66811}" srcOrd="6" destOrd="0" parTransId="{9F3AD5FB-28EB-424F-9A70-E88F8A86F382}" sibTransId="{8CA4B17F-010D-41EF-BFC0-8E998E880D9E}"/>
    <dgm:cxn modelId="{99CFCE2C-139F-4497-A7F0-DEEB19C35FEC}" type="presOf" srcId="{3A5264C2-B3F5-4C86-96BE-B77DE7E0AFEC}" destId="{D0A140B9-BD91-4279-8537-DA165AEECE97}" srcOrd="0" destOrd="0" presId="urn:microsoft.com/office/officeart/2005/8/layout/cycle5"/>
    <dgm:cxn modelId="{54524E2F-E8C9-4E41-A53C-81D6B9B1F0A4}" type="presOf" srcId="{6AFEE724-079A-43F6-AE4C-AD476F14094E}" destId="{36464317-10D2-4557-8104-D5FB8F3B0538}" srcOrd="0" destOrd="0" presId="urn:microsoft.com/office/officeart/2005/8/layout/cycle5"/>
    <dgm:cxn modelId="{75E82F30-9D93-437A-91CC-D6F94B2086D9}" type="presOf" srcId="{B1F594F0-F2D9-44F6-83CD-48B01C7E8D18}" destId="{5461296F-2AAC-41E9-9D13-7CBADA3A54B9}" srcOrd="0" destOrd="0" presId="urn:microsoft.com/office/officeart/2005/8/layout/cycle5"/>
    <dgm:cxn modelId="{E5BB4760-7E9B-40B0-9C70-D7A36FBE18A9}" srcId="{C6B861A9-AF6A-4DD2-9AF0-EAB5F4833A82}" destId="{B1F594F0-F2D9-44F6-83CD-48B01C7E8D18}" srcOrd="1" destOrd="0" parTransId="{BE4F3DF2-0116-4977-A2FE-F66DA5C07223}" sibTransId="{717E8948-E568-4488-B5F7-53553C59E879}"/>
    <dgm:cxn modelId="{E0C4EA42-80C5-4B44-BF03-79726659D0B3}" srcId="{C6B861A9-AF6A-4DD2-9AF0-EAB5F4833A82}" destId="{03606178-C0EF-471F-9E3F-294B0BDED4C8}" srcOrd="3" destOrd="0" parTransId="{B5AD3557-A1ED-48CB-BB61-5F5B1C42E3E5}" sibTransId="{2AFA78C2-64DC-42F4-AF53-BD20424AA669}"/>
    <dgm:cxn modelId="{FB47FF62-FABE-4A74-923E-7125A4C49CAB}" type="presOf" srcId="{C54655A6-12FB-409C-AD09-FFDD3AA66811}" destId="{5BC0D90C-0CCB-480F-96CB-EA5315A42855}" srcOrd="0" destOrd="0" presId="urn:microsoft.com/office/officeart/2005/8/layout/cycle5"/>
    <dgm:cxn modelId="{19CB5D6B-A04E-4C0C-AFF2-1070DB7367BC}" type="presOf" srcId="{8D845AD7-97C6-4EDD-A074-9A4D304B4E46}" destId="{D164A8C9-0E43-49A1-88F1-119361E6F43E}" srcOrd="0" destOrd="0" presId="urn:microsoft.com/office/officeart/2005/8/layout/cycle5"/>
    <dgm:cxn modelId="{817E4352-4BC0-4A62-B53F-7F6B4318758F}" type="presOf" srcId="{717E8948-E568-4488-B5F7-53553C59E879}" destId="{A0F9134C-9A4C-474C-A8D3-EB6C25C7EB4A}" srcOrd="0" destOrd="0" presId="urn:microsoft.com/office/officeart/2005/8/layout/cycle5"/>
    <dgm:cxn modelId="{9EDF9D82-C61F-44BE-8F43-18634775B71C}" srcId="{C6B861A9-AF6A-4DD2-9AF0-EAB5F4833A82}" destId="{702D5C8A-0490-4F2F-A5D3-7BD63F9FB8A3}" srcOrd="0" destOrd="0" parTransId="{B93AABB3-9DA9-4E8E-90D8-61ABEE5C9851}" sibTransId="{C68F8560-BDB2-450F-A4DA-455AD8B8DE12}"/>
    <dgm:cxn modelId="{A9034291-693F-4BD7-9B49-37A0E7B07940}" type="presOf" srcId="{03606178-C0EF-471F-9E3F-294B0BDED4C8}" destId="{6A21CE9F-ED61-4D6A-8B63-62472211758F}" srcOrd="0" destOrd="0" presId="urn:microsoft.com/office/officeart/2005/8/layout/cycle5"/>
    <dgm:cxn modelId="{601C0D9D-52E0-44D0-9FFC-4B3BB138695F}" srcId="{C6B861A9-AF6A-4DD2-9AF0-EAB5F4833A82}" destId="{8D845AD7-97C6-4EDD-A074-9A4D304B4E46}" srcOrd="4" destOrd="0" parTransId="{6816282E-D2AB-4ED2-962B-270213D25846}" sibTransId="{41E9FCDF-12B2-4046-A704-08F0B253D3CB}"/>
    <dgm:cxn modelId="{6933B2A8-E8A0-47A6-B9F7-B967779EC182}" type="presOf" srcId="{2AFA78C2-64DC-42F4-AF53-BD20424AA669}" destId="{832BA518-9843-41D6-B223-05328D539D7F}" srcOrd="0" destOrd="0" presId="urn:microsoft.com/office/officeart/2005/8/layout/cycle5"/>
    <dgm:cxn modelId="{DF0431AC-FB2C-449D-9F64-C0D63CF49AF2}" type="presOf" srcId="{C6B861A9-AF6A-4DD2-9AF0-EAB5F4833A82}" destId="{2F31E2C5-7ADC-407E-BFC9-6BFB5BF6E2FA}" srcOrd="0" destOrd="0" presId="urn:microsoft.com/office/officeart/2005/8/layout/cycle5"/>
    <dgm:cxn modelId="{2C58F9B4-012E-4A4D-8DC9-CF61677E6918}" type="presOf" srcId="{702D5C8A-0490-4F2F-A5D3-7BD63F9FB8A3}" destId="{D0DDE977-97C6-44BA-8190-D058C638FEF4}" srcOrd="0" destOrd="0" presId="urn:microsoft.com/office/officeart/2005/8/layout/cycle5"/>
    <dgm:cxn modelId="{5A8BADB5-2992-453C-B098-090FD9C016CB}" srcId="{C6B861A9-AF6A-4DD2-9AF0-EAB5F4833A82}" destId="{007F1106-8BB0-4F01-B52D-90C61097D8BB}" srcOrd="2" destOrd="0" parTransId="{DF47EE53-1277-429B-9F21-7031AE05D855}" sibTransId="{3A5264C2-B3F5-4C86-96BE-B77DE7E0AFEC}"/>
    <dgm:cxn modelId="{136A95BA-6DF3-4662-8BC8-E0246CAACC3C}" type="presOf" srcId="{8CA4B17F-010D-41EF-BFC0-8E998E880D9E}" destId="{42101E58-5614-4B83-A9D0-16A333EBB987}" srcOrd="0" destOrd="0" presId="urn:microsoft.com/office/officeart/2005/8/layout/cycle5"/>
    <dgm:cxn modelId="{B62936BC-7CA1-4C70-BAE2-A6E44E731AE6}" type="presOf" srcId="{007F1106-8BB0-4F01-B52D-90C61097D8BB}" destId="{379BCB07-34C4-49CF-9932-BBF86EB73394}" srcOrd="0" destOrd="0" presId="urn:microsoft.com/office/officeart/2005/8/layout/cycle5"/>
    <dgm:cxn modelId="{1890EBCD-CC10-4716-8CF2-3B65CA78305F}" type="presOf" srcId="{C68F8560-BDB2-450F-A4DA-455AD8B8DE12}" destId="{F253D940-F46A-45D5-9561-61ADC95A4E3F}" srcOrd="0" destOrd="0" presId="urn:microsoft.com/office/officeart/2005/8/layout/cycle5"/>
    <dgm:cxn modelId="{B7AB2074-9DE7-4EEA-925E-E0C894320859}" type="presParOf" srcId="{2F31E2C5-7ADC-407E-BFC9-6BFB5BF6E2FA}" destId="{D0DDE977-97C6-44BA-8190-D058C638FEF4}" srcOrd="0" destOrd="0" presId="urn:microsoft.com/office/officeart/2005/8/layout/cycle5"/>
    <dgm:cxn modelId="{18B7C6C1-D3C6-4398-B47E-93107486923C}" type="presParOf" srcId="{2F31E2C5-7ADC-407E-BFC9-6BFB5BF6E2FA}" destId="{4368190E-3977-4175-96A3-DDF11E373F73}" srcOrd="1" destOrd="0" presId="urn:microsoft.com/office/officeart/2005/8/layout/cycle5"/>
    <dgm:cxn modelId="{A0FBAF15-B501-4C60-8F37-8EA1BB0536A3}" type="presParOf" srcId="{2F31E2C5-7ADC-407E-BFC9-6BFB5BF6E2FA}" destId="{F253D940-F46A-45D5-9561-61ADC95A4E3F}" srcOrd="2" destOrd="0" presId="urn:microsoft.com/office/officeart/2005/8/layout/cycle5"/>
    <dgm:cxn modelId="{BD68CCCD-A39B-4CD8-B32D-D6BB61A3E591}" type="presParOf" srcId="{2F31E2C5-7ADC-407E-BFC9-6BFB5BF6E2FA}" destId="{5461296F-2AAC-41E9-9D13-7CBADA3A54B9}" srcOrd="3" destOrd="0" presId="urn:microsoft.com/office/officeart/2005/8/layout/cycle5"/>
    <dgm:cxn modelId="{C78EF092-0F5A-49AF-8A64-21F5DA09E5B0}" type="presParOf" srcId="{2F31E2C5-7ADC-407E-BFC9-6BFB5BF6E2FA}" destId="{D5EED883-49C4-45D7-97BB-62E021B515E2}" srcOrd="4" destOrd="0" presId="urn:microsoft.com/office/officeart/2005/8/layout/cycle5"/>
    <dgm:cxn modelId="{06AB3ED9-9D39-40A7-9784-323BC6531E04}" type="presParOf" srcId="{2F31E2C5-7ADC-407E-BFC9-6BFB5BF6E2FA}" destId="{A0F9134C-9A4C-474C-A8D3-EB6C25C7EB4A}" srcOrd="5" destOrd="0" presId="urn:microsoft.com/office/officeart/2005/8/layout/cycle5"/>
    <dgm:cxn modelId="{8E461FB8-1BFE-4C4D-A717-913DC4C43495}" type="presParOf" srcId="{2F31E2C5-7ADC-407E-BFC9-6BFB5BF6E2FA}" destId="{379BCB07-34C4-49CF-9932-BBF86EB73394}" srcOrd="6" destOrd="0" presId="urn:microsoft.com/office/officeart/2005/8/layout/cycle5"/>
    <dgm:cxn modelId="{CB32A620-1D35-4EE0-AB27-6CFA07C6C7B3}" type="presParOf" srcId="{2F31E2C5-7ADC-407E-BFC9-6BFB5BF6E2FA}" destId="{C42B304E-F567-4EB5-96B1-1414E40273AC}" srcOrd="7" destOrd="0" presId="urn:microsoft.com/office/officeart/2005/8/layout/cycle5"/>
    <dgm:cxn modelId="{1F43A45E-8924-40C7-BFD7-664653317F18}" type="presParOf" srcId="{2F31E2C5-7ADC-407E-BFC9-6BFB5BF6E2FA}" destId="{D0A140B9-BD91-4279-8537-DA165AEECE97}" srcOrd="8" destOrd="0" presId="urn:microsoft.com/office/officeart/2005/8/layout/cycle5"/>
    <dgm:cxn modelId="{B5CAE456-242F-4306-B814-078CD9A3A38B}" type="presParOf" srcId="{2F31E2C5-7ADC-407E-BFC9-6BFB5BF6E2FA}" destId="{6A21CE9F-ED61-4D6A-8B63-62472211758F}" srcOrd="9" destOrd="0" presId="urn:microsoft.com/office/officeart/2005/8/layout/cycle5"/>
    <dgm:cxn modelId="{F20AB109-F3A9-492B-9590-76D2521C02FA}" type="presParOf" srcId="{2F31E2C5-7ADC-407E-BFC9-6BFB5BF6E2FA}" destId="{414CF8C1-F4FD-4B4B-93FD-44CBB39D4C2F}" srcOrd="10" destOrd="0" presId="urn:microsoft.com/office/officeart/2005/8/layout/cycle5"/>
    <dgm:cxn modelId="{9333DC32-EC17-4D22-AE35-FE4031B3C119}" type="presParOf" srcId="{2F31E2C5-7ADC-407E-BFC9-6BFB5BF6E2FA}" destId="{832BA518-9843-41D6-B223-05328D539D7F}" srcOrd="11" destOrd="0" presId="urn:microsoft.com/office/officeart/2005/8/layout/cycle5"/>
    <dgm:cxn modelId="{40024D7C-D332-4865-A31B-4CED19152D3B}" type="presParOf" srcId="{2F31E2C5-7ADC-407E-BFC9-6BFB5BF6E2FA}" destId="{D164A8C9-0E43-49A1-88F1-119361E6F43E}" srcOrd="12" destOrd="0" presId="urn:microsoft.com/office/officeart/2005/8/layout/cycle5"/>
    <dgm:cxn modelId="{EE79328B-D086-486D-AAB5-D6EB0AEBE70C}" type="presParOf" srcId="{2F31E2C5-7ADC-407E-BFC9-6BFB5BF6E2FA}" destId="{7807551D-1A52-4A3D-AE9E-AA845F2BA8AB}" srcOrd="13" destOrd="0" presId="urn:microsoft.com/office/officeart/2005/8/layout/cycle5"/>
    <dgm:cxn modelId="{824E4428-FF3E-49A7-8FFF-5AD2F727C777}" type="presParOf" srcId="{2F31E2C5-7ADC-407E-BFC9-6BFB5BF6E2FA}" destId="{6E9F41D4-317D-43F0-8CCC-4CD4E2B1D6FA}" srcOrd="14" destOrd="0" presId="urn:microsoft.com/office/officeart/2005/8/layout/cycle5"/>
    <dgm:cxn modelId="{E14D8B02-1A14-4626-B925-8ED64D960398}" type="presParOf" srcId="{2F31E2C5-7ADC-407E-BFC9-6BFB5BF6E2FA}" destId="{36464317-10D2-4557-8104-D5FB8F3B0538}" srcOrd="15" destOrd="0" presId="urn:microsoft.com/office/officeart/2005/8/layout/cycle5"/>
    <dgm:cxn modelId="{B97B2411-98AF-44B4-A85B-2CE935BFCE9D}" type="presParOf" srcId="{2F31E2C5-7ADC-407E-BFC9-6BFB5BF6E2FA}" destId="{8A12D8EF-C232-43B9-8201-E905D92337F0}" srcOrd="16" destOrd="0" presId="urn:microsoft.com/office/officeart/2005/8/layout/cycle5"/>
    <dgm:cxn modelId="{A30ACE41-53E4-49F5-B51D-60F2B03252CE}" type="presParOf" srcId="{2F31E2C5-7ADC-407E-BFC9-6BFB5BF6E2FA}" destId="{C9350725-ADB2-4F8F-9E0D-A458EA314521}" srcOrd="17" destOrd="0" presId="urn:microsoft.com/office/officeart/2005/8/layout/cycle5"/>
    <dgm:cxn modelId="{5E704F75-59FB-42DC-A62E-FB2C64822386}" type="presParOf" srcId="{2F31E2C5-7ADC-407E-BFC9-6BFB5BF6E2FA}" destId="{5BC0D90C-0CCB-480F-96CB-EA5315A42855}" srcOrd="18" destOrd="0" presId="urn:microsoft.com/office/officeart/2005/8/layout/cycle5"/>
    <dgm:cxn modelId="{5FF8551E-CE46-471F-B1B0-85DB3BD1E6BA}" type="presParOf" srcId="{2F31E2C5-7ADC-407E-BFC9-6BFB5BF6E2FA}" destId="{D71B29CE-3D46-4918-A2D7-EEBC8461F223}" srcOrd="19" destOrd="0" presId="urn:microsoft.com/office/officeart/2005/8/layout/cycle5"/>
    <dgm:cxn modelId="{07EA926F-DB3E-42FE-83E7-6089D1EF322E}" type="presParOf" srcId="{2F31E2C5-7ADC-407E-BFC9-6BFB5BF6E2FA}" destId="{42101E58-5614-4B83-A9D0-16A333EBB987}" srcOrd="20" destOrd="0" presId="urn:microsoft.com/office/officeart/2005/8/layout/cycle5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DE977-97C6-44BA-8190-D058C638FEF4}">
      <dsp:nvSpPr>
        <dsp:cNvPr id="0" name=""/>
        <dsp:cNvSpPr/>
      </dsp:nvSpPr>
      <dsp:spPr>
        <a:xfrm>
          <a:off x="2926299" y="-39051"/>
          <a:ext cx="2721882" cy="1116000"/>
        </a:xfrm>
        <a:prstGeom prst="roundRect">
          <a:avLst/>
        </a:prstGeom>
        <a:noFill/>
        <a:ln w="28575" cap="rnd" cmpd="sng" algn="ctr">
          <a:solidFill>
            <a:schemeClr val="tx1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আল্লাহ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তায়ালার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80778" y="15428"/>
        <a:ext cx="2612924" cy="1007042"/>
      </dsp:txXfrm>
    </dsp:sp>
    <dsp:sp modelId="{F253D940-F46A-45D5-9561-61ADC95A4E3F}">
      <dsp:nvSpPr>
        <dsp:cNvPr id="0" name=""/>
        <dsp:cNvSpPr/>
      </dsp:nvSpPr>
      <dsp:spPr>
        <a:xfrm>
          <a:off x="3896454" y="1035221"/>
          <a:ext cx="4221479" cy="4221479"/>
        </a:xfrm>
        <a:custGeom>
          <a:avLst/>
          <a:gdLst/>
          <a:ahLst/>
          <a:cxnLst/>
          <a:rect l="0" t="0" r="0" b="0"/>
          <a:pathLst>
            <a:path>
              <a:moveTo>
                <a:pt x="1938728" y="7020"/>
              </a:moveTo>
              <a:arcTo wR="2110739" hR="2110739" stAng="15919535" swAng="1243013"/>
            </a:path>
          </a:pathLst>
        </a:custGeom>
        <a:noFill/>
        <a:ln w="28575" cap="rnd" cmpd="sng" algn="ctr">
          <a:solidFill>
            <a:schemeClr val="tx1"/>
          </a:solidFill>
          <a:prstDash val="sysDash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1296F-2AAC-41E9-9D13-7CBADA3A54B9}">
      <dsp:nvSpPr>
        <dsp:cNvPr id="0" name=""/>
        <dsp:cNvSpPr/>
      </dsp:nvSpPr>
      <dsp:spPr>
        <a:xfrm>
          <a:off x="5750437" y="1199858"/>
          <a:ext cx="2524297" cy="994448"/>
        </a:xfrm>
        <a:prstGeom prst="roundRect">
          <a:avLst/>
        </a:prstGeom>
        <a:noFill/>
        <a:ln w="28575" cap="rnd" cmpd="sng" algn="ctr">
          <a:solidFill>
            <a:schemeClr val="tx1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ফেরেশতাগণের</a:t>
          </a:r>
          <a:r>
            <a:rPr lang="en-US" sz="32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32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98982" y="1248403"/>
        <a:ext cx="2427207" cy="897358"/>
      </dsp:txXfrm>
    </dsp:sp>
    <dsp:sp modelId="{A0F9134C-9A4C-474C-A8D3-EB6C25C7EB4A}">
      <dsp:nvSpPr>
        <dsp:cNvPr id="0" name=""/>
        <dsp:cNvSpPr/>
      </dsp:nvSpPr>
      <dsp:spPr>
        <a:xfrm>
          <a:off x="2888276" y="235827"/>
          <a:ext cx="4221479" cy="4221479"/>
        </a:xfrm>
        <a:custGeom>
          <a:avLst/>
          <a:gdLst/>
          <a:ahLst/>
          <a:cxnLst/>
          <a:rect l="0" t="0" r="0" b="0"/>
          <a:pathLst>
            <a:path>
              <a:moveTo>
                <a:pt x="4220371" y="2042355"/>
              </a:moveTo>
              <a:arcTo wR="2110739" hR="2110739" stAng="21488603" swAng="411543"/>
            </a:path>
          </a:pathLst>
        </a:custGeom>
        <a:noFill/>
        <a:ln w="28575" cap="rnd" cmpd="sng" algn="ctr">
          <a:solidFill>
            <a:schemeClr val="tx1"/>
          </a:solidFill>
          <a:prstDash val="sysDash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BCB07-34C4-49CF-9932-BBF86EB73394}">
      <dsp:nvSpPr>
        <dsp:cNvPr id="0" name=""/>
        <dsp:cNvSpPr/>
      </dsp:nvSpPr>
      <dsp:spPr>
        <a:xfrm>
          <a:off x="5890973" y="2614127"/>
          <a:ext cx="2269410" cy="976202"/>
        </a:xfrm>
        <a:prstGeom prst="roundRect">
          <a:avLst/>
        </a:prstGeom>
        <a:noFill/>
        <a:ln w="28575" cap="rnd" cmpd="sng" algn="ctr">
          <a:solidFill>
            <a:schemeClr val="tx1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কিতাবসমূহের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8627" y="2661781"/>
        <a:ext cx="2174102" cy="880894"/>
      </dsp:txXfrm>
    </dsp:sp>
    <dsp:sp modelId="{D0A140B9-BD91-4279-8537-DA165AEECE97}">
      <dsp:nvSpPr>
        <dsp:cNvPr id="0" name=""/>
        <dsp:cNvSpPr/>
      </dsp:nvSpPr>
      <dsp:spPr>
        <a:xfrm>
          <a:off x="3346024" y="-89627"/>
          <a:ext cx="4221479" cy="4221479"/>
        </a:xfrm>
        <a:custGeom>
          <a:avLst/>
          <a:gdLst/>
          <a:ahLst/>
          <a:cxnLst/>
          <a:rect l="0" t="0" r="0" b="0"/>
          <a:pathLst>
            <a:path>
              <a:moveTo>
                <a:pt x="3474269" y="3721953"/>
              </a:moveTo>
              <a:arcTo wR="2110739" hR="2110739" stAng="2985576" swAng="312603"/>
            </a:path>
          </a:pathLst>
        </a:custGeom>
        <a:noFill/>
        <a:ln w="28575" cap="rnd" cmpd="sng" algn="ctr">
          <a:solidFill>
            <a:schemeClr val="tx1"/>
          </a:solidFill>
          <a:prstDash val="sysDash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1CE9F-ED61-4D6A-8B63-62472211758F}">
      <dsp:nvSpPr>
        <dsp:cNvPr id="0" name=""/>
        <dsp:cNvSpPr/>
      </dsp:nvSpPr>
      <dsp:spPr>
        <a:xfrm>
          <a:off x="4988465" y="3785355"/>
          <a:ext cx="2389236" cy="1169746"/>
        </a:xfrm>
        <a:prstGeom prst="roundRect">
          <a:avLst/>
        </a:prstGeom>
        <a:noFill/>
        <a:ln w="28575" cap="rnd" cmpd="sng" algn="ctr">
          <a:solidFill>
            <a:schemeClr val="tx1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নবি-রাসূলগনের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5567" y="3842457"/>
        <a:ext cx="2275032" cy="1055542"/>
      </dsp:txXfrm>
    </dsp:sp>
    <dsp:sp modelId="{832BA518-9843-41D6-B223-05328D539D7F}">
      <dsp:nvSpPr>
        <dsp:cNvPr id="0" name=""/>
        <dsp:cNvSpPr/>
      </dsp:nvSpPr>
      <dsp:spPr>
        <a:xfrm>
          <a:off x="2231644" y="991060"/>
          <a:ext cx="4221479" cy="4221479"/>
        </a:xfrm>
        <a:custGeom>
          <a:avLst/>
          <a:gdLst/>
          <a:ahLst/>
          <a:cxnLst/>
          <a:rect l="0" t="0" r="0" b="0"/>
          <a:pathLst>
            <a:path>
              <a:moveTo>
                <a:pt x="2714190" y="4133379"/>
              </a:moveTo>
              <a:arcTo wR="2110739" hR="2110739" stAng="4403258" swAng="2344577"/>
            </a:path>
          </a:pathLst>
        </a:custGeom>
        <a:noFill/>
        <a:ln w="28575" cap="rnd" cmpd="sng" algn="ctr">
          <a:solidFill>
            <a:schemeClr val="tx1"/>
          </a:solidFill>
          <a:prstDash val="sysDash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4A8C9-0E43-49A1-88F1-119361E6F43E}">
      <dsp:nvSpPr>
        <dsp:cNvPr id="0" name=""/>
        <dsp:cNvSpPr/>
      </dsp:nvSpPr>
      <dsp:spPr>
        <a:xfrm>
          <a:off x="1549361" y="3898003"/>
          <a:ext cx="1784056" cy="944452"/>
        </a:xfrm>
        <a:prstGeom prst="roundRect">
          <a:avLst/>
        </a:prstGeom>
        <a:noFill/>
        <a:ln w="28575" cap="rnd" cmpd="sng" algn="ctr">
          <a:solidFill>
            <a:schemeClr val="tx1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আখিরাতে</a:t>
          </a:r>
          <a:r>
            <a:rPr lang="en-US" sz="3200" b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kern="1200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5465" y="3944107"/>
        <a:ext cx="1691848" cy="852244"/>
      </dsp:txXfrm>
    </dsp:sp>
    <dsp:sp modelId="{6E9F41D4-317D-43F0-8CCC-4CD4E2B1D6FA}">
      <dsp:nvSpPr>
        <dsp:cNvPr id="0" name=""/>
        <dsp:cNvSpPr/>
      </dsp:nvSpPr>
      <dsp:spPr>
        <a:xfrm>
          <a:off x="673002" y="-189649"/>
          <a:ext cx="4221479" cy="4221479"/>
        </a:xfrm>
        <a:custGeom>
          <a:avLst/>
          <a:gdLst/>
          <a:ahLst/>
          <a:cxnLst/>
          <a:rect l="0" t="0" r="0" b="0"/>
          <a:pathLst>
            <a:path>
              <a:moveTo>
                <a:pt x="1273996" y="4048543"/>
              </a:moveTo>
              <a:arcTo wR="2110739" hR="2110739" stAng="6801280" swAng="513831"/>
            </a:path>
          </a:pathLst>
        </a:custGeom>
        <a:noFill/>
        <a:ln w="28575" cap="rnd" cmpd="sng" algn="ctr">
          <a:solidFill>
            <a:schemeClr val="tx1"/>
          </a:solidFill>
          <a:prstDash val="sysDash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64317-10D2-4557-8104-D5FB8F3B0538}">
      <dsp:nvSpPr>
        <dsp:cNvPr id="0" name=""/>
        <dsp:cNvSpPr/>
      </dsp:nvSpPr>
      <dsp:spPr>
        <a:xfrm>
          <a:off x="402366" y="2707075"/>
          <a:ext cx="2025470" cy="948068"/>
        </a:xfrm>
        <a:prstGeom prst="roundRect">
          <a:avLst/>
        </a:prstGeom>
        <a:noFill/>
        <a:ln w="28575" cap="rnd" cmpd="sng" algn="ctr">
          <a:solidFill>
            <a:schemeClr val="tx1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তকদিরে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647" y="2753356"/>
        <a:ext cx="1932908" cy="855506"/>
      </dsp:txXfrm>
    </dsp:sp>
    <dsp:sp modelId="{C9350725-ADB2-4F8F-9E0D-A458EA314521}">
      <dsp:nvSpPr>
        <dsp:cNvPr id="0" name=""/>
        <dsp:cNvSpPr/>
      </dsp:nvSpPr>
      <dsp:spPr>
        <a:xfrm>
          <a:off x="1298601" y="991491"/>
          <a:ext cx="4221479" cy="4221479"/>
        </a:xfrm>
        <a:custGeom>
          <a:avLst/>
          <a:gdLst/>
          <a:ahLst/>
          <a:cxnLst/>
          <a:rect l="0" t="0" r="0" b="0"/>
          <a:pathLst>
            <a:path>
              <a:moveTo>
                <a:pt x="55597" y="1629478"/>
              </a:moveTo>
              <a:arcTo wR="2110739" hR="2110739" stAng="11590783" swAng="431434"/>
            </a:path>
          </a:pathLst>
        </a:custGeom>
        <a:noFill/>
        <a:ln w="28575" cap="rnd" cmpd="sng" algn="ctr">
          <a:solidFill>
            <a:schemeClr val="tx1"/>
          </a:solidFill>
          <a:prstDash val="sysDash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0D90C-0CCB-480F-96CB-EA5315A42855}">
      <dsp:nvSpPr>
        <dsp:cNvPr id="0" name=""/>
        <dsp:cNvSpPr/>
      </dsp:nvSpPr>
      <dsp:spPr>
        <a:xfrm>
          <a:off x="208550" y="1147874"/>
          <a:ext cx="2704962" cy="1137774"/>
        </a:xfrm>
        <a:prstGeom prst="roundRect">
          <a:avLst/>
        </a:prstGeom>
        <a:noFill/>
        <a:ln w="28575" cap="rnd" cmpd="sng" algn="ctr">
          <a:solidFill>
            <a:schemeClr val="tx1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মৃত্যুর</a:t>
          </a:r>
          <a:r>
            <a:rPr lang="en-US" sz="32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sz="32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পুনরুত্থানে</a:t>
          </a:r>
          <a:r>
            <a:rPr lang="en-US" sz="32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32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4092" y="1203416"/>
        <a:ext cx="2593878" cy="1026690"/>
      </dsp:txXfrm>
    </dsp:sp>
    <dsp:sp modelId="{42101E58-5614-4B83-A9D0-16A333EBB987}">
      <dsp:nvSpPr>
        <dsp:cNvPr id="0" name=""/>
        <dsp:cNvSpPr/>
      </dsp:nvSpPr>
      <dsp:spPr>
        <a:xfrm>
          <a:off x="492365" y="986050"/>
          <a:ext cx="4221479" cy="4221479"/>
        </a:xfrm>
        <a:custGeom>
          <a:avLst/>
          <a:gdLst/>
          <a:ahLst/>
          <a:cxnLst/>
          <a:rect l="0" t="0" r="0" b="0"/>
          <a:pathLst>
            <a:path>
              <a:moveTo>
                <a:pt x="1515425" y="85690"/>
              </a:moveTo>
              <a:arcTo wR="2110739" hR="2110739" stAng="15217078" swAng="1139405"/>
            </a:path>
          </a:pathLst>
        </a:custGeom>
        <a:noFill/>
        <a:ln w="28575" cap="rnd" cmpd="sng" algn="ctr">
          <a:solidFill>
            <a:schemeClr val="tx1"/>
          </a:solidFill>
          <a:prstDash val="sysDash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1125-36BF-438F-9C70-ABD8FF912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5E599-BB3C-447D-AC45-619A53081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EEB99-AAB2-4CE3-94B7-C7D2C425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464D1F-BD73-48AB-B109-5D99BB5430F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51283-E04B-47D5-BB07-62C48972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6F194-5F9A-4B55-93B5-5315F6DE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E2B13-F7BF-4E40-87F2-7377F923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9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5ED4-F28E-4943-B975-7AD95BAB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A8B7-5D8D-4CF0-AE73-ED39DD371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68CD0-DF11-4237-B647-274C0AF3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464D1F-BD73-48AB-B109-5D99BB5430F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8A4E3-C957-4CAE-982B-F8822BA83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C78E7-844D-4A4D-BE4E-D516CE66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E2B13-F7BF-4E40-87F2-7377F923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3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20F0FD-7EC3-466F-AAB7-F0210B007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58338-E62C-4D2D-B3BD-95E279F16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E5D19-64BE-438C-B23E-E4D0E930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464D1F-BD73-48AB-B109-5D99BB5430F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D6F0-A6E9-4744-B36F-402BFAAD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8B3E0-6013-49CD-B4A6-9ECDC2CA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E2B13-F7BF-4E40-87F2-7377F923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95E2-7095-4080-A361-8ACDE8B9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89C25-34E1-493F-A395-6C1DC1D0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8E8FB-03D3-4539-B597-F33C8DA9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464D1F-BD73-48AB-B109-5D99BB5430F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5513F-43AD-446F-84C5-2CE52750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07A2D-B8C1-485C-BA8E-9B42CF74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E2B13-F7BF-4E40-87F2-7377F923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A0C1-E89C-4317-BC39-B2C344E9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8F2F4-94F2-4B34-B336-F3C7B530C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F8277-914D-474C-A496-B6257D92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464D1F-BD73-48AB-B109-5D99BB5430F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07898-5F43-4A1B-AE95-8E73D522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1EAB6-EBEF-4067-8B13-D45B01B6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E2B13-F7BF-4E40-87F2-7377F923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A1DB-CEED-48DC-B439-D3D522AE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55953-963E-47A2-95AD-CF47AFFF7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9B4CF-4685-4748-AFF3-B0B965264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D7F36-A991-4CF4-944F-4A2A12C9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464D1F-BD73-48AB-B109-5D99BB5430F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44DC0-4433-46C7-B4E7-F006CE31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E2CBD-6442-4713-87C7-BB1C4BFC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E2B13-F7BF-4E40-87F2-7377F923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7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A843-C16B-4988-9A9B-82CFB068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EFCD-008C-4E5D-9C19-A0F3B6937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FD36E-D207-477D-84B4-58CB557A8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778FF-18C4-4D9C-9106-6AA0EE936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96B69-1F46-4756-AA00-C03548063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C4FA39-C8B0-443F-9647-54DB2885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464D1F-BD73-48AB-B109-5D99BB5430F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E8C5D-AC2C-457A-98DB-C110FA71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920BA-670D-416F-BE5B-D6CDF9D4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E2B13-F7BF-4E40-87F2-7377F923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4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B6ED-7313-43F6-934B-565609EC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850EC-1BDD-425C-A05B-195C71A2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464D1F-BD73-48AB-B109-5D99BB5430F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2196A-D4A1-4F9D-A82A-7719B104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A50CC-A902-45BC-AFA3-78E16F03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E2B13-F7BF-4E40-87F2-7377F923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07C4F-A9C7-4B9D-999A-83062559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464D1F-BD73-48AB-B109-5D99BB5430F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1CE5E-6CCE-4C1D-BA2C-71AF11BB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D2C68-8D16-4A12-B612-CEDC0D44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E2B13-F7BF-4E40-87F2-7377F923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7A31-B5D5-4924-A929-336FD9B3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D940E-AABC-4849-926B-9532E23CB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2E267-BBE0-4206-BEFB-0D718D21C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040A2-955B-405A-87F8-A40D7149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464D1F-BD73-48AB-B109-5D99BB5430F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264E1-EB16-4305-A6A1-44B808CF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5F7DC-79D0-43A9-BF38-C35D19A8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E2B13-F7BF-4E40-87F2-7377F923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6CC2-9705-4A40-992D-A2C8D62B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5AA8EF-B016-42E2-9262-DA0C6C29F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72668-388D-4E1B-8249-20B6E36C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89DBA-FA08-4F55-B38E-7FE5059D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464D1F-BD73-48AB-B109-5D99BB5430F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A28A1-82D2-4558-B509-BEA08695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6BE1B-9B19-4091-9258-846ECDB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E2B13-F7BF-4E40-87F2-7377F923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4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B7411A66-981A-4B7D-90E9-7CC0C7A3C21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3167"/>
            </a:avLst>
          </a:prstGeom>
          <a:noFill/>
          <a:ln w="38100" cap="rnd">
            <a:solidFill>
              <a:srgbClr val="7030A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2F98CC-8B3A-43B5-AAD3-0AF0000337D9}"/>
              </a:ext>
            </a:extLst>
          </p:cNvPr>
          <p:cNvGrpSpPr/>
          <p:nvPr userDrawn="1"/>
        </p:nvGrpSpPr>
        <p:grpSpPr>
          <a:xfrm>
            <a:off x="13063" y="13063"/>
            <a:ext cx="535577" cy="535577"/>
            <a:chOff x="13063" y="13063"/>
            <a:chExt cx="535577" cy="535577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529D9690-BCF5-4550-8DDC-60DC0858953E}"/>
                </a:ext>
              </a:extLst>
            </p:cNvPr>
            <p:cNvSpPr/>
            <p:nvPr userDrawn="1"/>
          </p:nvSpPr>
          <p:spPr>
            <a:xfrm>
              <a:off x="13063" y="13063"/>
              <a:ext cx="535577" cy="535577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Sun 8">
              <a:extLst>
                <a:ext uri="{FF2B5EF4-FFF2-40B4-BE49-F238E27FC236}">
                  <a16:creationId xmlns:a16="http://schemas.microsoft.com/office/drawing/2014/main" id="{520C9ABA-CC3E-4DBF-BCD0-6A18CEE4B03E}"/>
                </a:ext>
              </a:extLst>
            </p:cNvPr>
            <p:cNvSpPr/>
            <p:nvPr userDrawn="1"/>
          </p:nvSpPr>
          <p:spPr>
            <a:xfrm>
              <a:off x="13063" y="13063"/>
              <a:ext cx="182880" cy="18288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6D40A7-0D12-4848-A6D7-583327DE7075}"/>
              </a:ext>
            </a:extLst>
          </p:cNvPr>
          <p:cNvGrpSpPr/>
          <p:nvPr userDrawn="1"/>
        </p:nvGrpSpPr>
        <p:grpSpPr>
          <a:xfrm rot="5400000">
            <a:off x="8582298" y="13063"/>
            <a:ext cx="535577" cy="535577"/>
            <a:chOff x="13063" y="13063"/>
            <a:chExt cx="535577" cy="535577"/>
          </a:xfrm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2E3784C0-729B-462E-85C1-B8F9C7CD6242}"/>
                </a:ext>
              </a:extLst>
            </p:cNvPr>
            <p:cNvSpPr/>
            <p:nvPr userDrawn="1"/>
          </p:nvSpPr>
          <p:spPr>
            <a:xfrm>
              <a:off x="13063" y="13063"/>
              <a:ext cx="535577" cy="535577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>
              <a:extLst>
                <a:ext uri="{FF2B5EF4-FFF2-40B4-BE49-F238E27FC236}">
                  <a16:creationId xmlns:a16="http://schemas.microsoft.com/office/drawing/2014/main" id="{D996E67D-9B35-4671-9C0C-447157FD9D10}"/>
                </a:ext>
              </a:extLst>
            </p:cNvPr>
            <p:cNvSpPr/>
            <p:nvPr userDrawn="1"/>
          </p:nvSpPr>
          <p:spPr>
            <a:xfrm>
              <a:off x="13063" y="13063"/>
              <a:ext cx="182880" cy="18288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273402-0816-47DF-BA56-22633325E2F6}"/>
              </a:ext>
            </a:extLst>
          </p:cNvPr>
          <p:cNvGrpSpPr/>
          <p:nvPr userDrawn="1"/>
        </p:nvGrpSpPr>
        <p:grpSpPr>
          <a:xfrm rot="10800000">
            <a:off x="8582298" y="6296301"/>
            <a:ext cx="535577" cy="535577"/>
            <a:chOff x="13063" y="13063"/>
            <a:chExt cx="535577" cy="535577"/>
          </a:xfrm>
        </p:grpSpPr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8B1C05FF-900E-4CCD-B569-14940AFA7C7E}"/>
                </a:ext>
              </a:extLst>
            </p:cNvPr>
            <p:cNvSpPr/>
            <p:nvPr userDrawn="1"/>
          </p:nvSpPr>
          <p:spPr>
            <a:xfrm>
              <a:off x="13063" y="13063"/>
              <a:ext cx="535577" cy="535577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>
              <a:extLst>
                <a:ext uri="{FF2B5EF4-FFF2-40B4-BE49-F238E27FC236}">
                  <a16:creationId xmlns:a16="http://schemas.microsoft.com/office/drawing/2014/main" id="{E98FBEE3-C7DD-4394-8734-8B398F64BC0A}"/>
                </a:ext>
              </a:extLst>
            </p:cNvPr>
            <p:cNvSpPr/>
            <p:nvPr userDrawn="1"/>
          </p:nvSpPr>
          <p:spPr>
            <a:xfrm>
              <a:off x="13063" y="13063"/>
              <a:ext cx="182880" cy="18288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B10CC7-5B0C-448C-B861-122498DD8031}"/>
              </a:ext>
            </a:extLst>
          </p:cNvPr>
          <p:cNvGrpSpPr/>
          <p:nvPr userDrawn="1"/>
        </p:nvGrpSpPr>
        <p:grpSpPr>
          <a:xfrm rot="16200000">
            <a:off x="26125" y="6296302"/>
            <a:ext cx="535577" cy="535577"/>
            <a:chOff x="13063" y="13063"/>
            <a:chExt cx="535577" cy="535577"/>
          </a:xfrm>
        </p:grpSpPr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2307470F-174E-48D3-9EA9-D19290FDFF53}"/>
                </a:ext>
              </a:extLst>
            </p:cNvPr>
            <p:cNvSpPr/>
            <p:nvPr userDrawn="1"/>
          </p:nvSpPr>
          <p:spPr>
            <a:xfrm>
              <a:off x="13063" y="13063"/>
              <a:ext cx="535577" cy="535577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Sun 18">
              <a:extLst>
                <a:ext uri="{FF2B5EF4-FFF2-40B4-BE49-F238E27FC236}">
                  <a16:creationId xmlns:a16="http://schemas.microsoft.com/office/drawing/2014/main" id="{A3018123-51FA-497D-8402-8DB640F4D4C8}"/>
                </a:ext>
              </a:extLst>
            </p:cNvPr>
            <p:cNvSpPr/>
            <p:nvPr userDrawn="1"/>
          </p:nvSpPr>
          <p:spPr>
            <a:xfrm>
              <a:off x="13063" y="13063"/>
              <a:ext cx="182880" cy="18288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314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(untitled)">
            <a:hlinkClick r:id="" action="ppaction://media"/>
            <a:extLst>
              <a:ext uri="{FF2B5EF4-FFF2-40B4-BE49-F238E27FC236}">
                <a16:creationId xmlns:a16="http://schemas.microsoft.com/office/drawing/2014/main" id="{8B62152D-9463-4623-825C-92CFB8EA08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" y="379827"/>
            <a:ext cx="8454683" cy="61897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29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EF8A2D18-0A2D-4769-AF1A-BD3A4507EDD7}"/>
              </a:ext>
            </a:extLst>
          </p:cNvPr>
          <p:cNvSpPr/>
          <p:nvPr/>
        </p:nvSpPr>
        <p:spPr>
          <a:xfrm>
            <a:off x="337625" y="281354"/>
            <a:ext cx="8496886" cy="970671"/>
          </a:xfrm>
          <a:prstGeom prst="ribbon">
            <a:avLst/>
          </a:prstGeom>
          <a:noFill/>
          <a:ln w="28575" cap="rnd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61059-02D4-45F7-A1ED-514D10A3A950}"/>
              </a:ext>
            </a:extLst>
          </p:cNvPr>
          <p:cNvSpPr txBox="1"/>
          <p:nvPr/>
        </p:nvSpPr>
        <p:spPr>
          <a:xfrm>
            <a:off x="337625" y="1392702"/>
            <a:ext cx="84968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অ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আনুগত্যের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আচার-আচরন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3D7B3354-3847-4B7F-8BA3-BA2ECCD284AE}"/>
              </a:ext>
            </a:extLst>
          </p:cNvPr>
          <p:cNvSpPr/>
          <p:nvPr/>
        </p:nvSpPr>
        <p:spPr>
          <a:xfrm>
            <a:off x="407963" y="365760"/>
            <a:ext cx="8328074" cy="181473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A03FB90C-A1C3-4745-AB64-B089B3FD60F7}"/>
              </a:ext>
            </a:extLst>
          </p:cNvPr>
          <p:cNvSpPr/>
          <p:nvPr/>
        </p:nvSpPr>
        <p:spPr>
          <a:xfrm>
            <a:off x="407963" y="2180492"/>
            <a:ext cx="8328074" cy="4311748"/>
          </a:xfrm>
          <a:prstGeom prst="horizontalScroll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8277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57A407-8F4D-490E-8BF3-8527D826919C}"/>
              </a:ext>
            </a:extLst>
          </p:cNvPr>
          <p:cNvSpPr/>
          <p:nvPr/>
        </p:nvSpPr>
        <p:spPr>
          <a:xfrm>
            <a:off x="295422" y="267286"/>
            <a:ext cx="8567224" cy="1041009"/>
          </a:xfrm>
          <a:prstGeom prst="roundRect">
            <a:avLst/>
          </a:prstGeom>
          <a:noFill/>
          <a:ln w="50800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9ED4355-3171-4185-B25F-B4A2A3860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621212"/>
              </p:ext>
            </p:extLst>
          </p:nvPr>
        </p:nvGraphicFramePr>
        <p:xfrm>
          <a:off x="288388" y="1364565"/>
          <a:ext cx="8567224" cy="475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4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DDE977-97C6-44BA-8190-D058C638F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D0DDE977-97C6-44BA-8190-D058C638F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D0DDE977-97C6-44BA-8190-D058C638F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53D940-F46A-45D5-9561-61ADC95A4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253D940-F46A-45D5-9561-61ADC95A4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253D940-F46A-45D5-9561-61ADC95A4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61296F-2AAC-41E9-9D13-7CBADA3A5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461296F-2AAC-41E9-9D13-7CBADA3A5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461296F-2AAC-41E9-9D13-7CBADA3A5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F9134C-9A4C-474C-A8D3-EB6C25C7E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A0F9134C-9A4C-474C-A8D3-EB6C25C7E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A0F9134C-9A4C-474C-A8D3-EB6C25C7E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9BCB07-34C4-49CF-9932-BBF86EB73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379BCB07-34C4-49CF-9932-BBF86EB73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379BCB07-34C4-49CF-9932-BBF86EB73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A140B9-BD91-4279-8537-DA165AEEC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0A140B9-BD91-4279-8537-DA165AEEC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D0A140B9-BD91-4279-8537-DA165AEEC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21CE9F-ED61-4D6A-8B63-624722117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6A21CE9F-ED61-4D6A-8B63-624722117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6A21CE9F-ED61-4D6A-8B63-624722117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2BA518-9843-41D6-B223-05328D539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832BA518-9843-41D6-B223-05328D539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832BA518-9843-41D6-B223-05328D539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64A8C9-0E43-49A1-88F1-119361E6F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D164A8C9-0E43-49A1-88F1-119361E6F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D164A8C9-0E43-49A1-88F1-119361E6F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9F41D4-317D-43F0-8CCC-4CD4E2B1D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6E9F41D4-317D-43F0-8CCC-4CD4E2B1D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6E9F41D4-317D-43F0-8CCC-4CD4E2B1D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464317-10D2-4557-8104-D5FB8F3B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36464317-10D2-4557-8104-D5FB8F3B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36464317-10D2-4557-8104-D5FB8F3B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350725-ADB2-4F8F-9E0D-A458EA314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C9350725-ADB2-4F8F-9E0D-A458EA314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C9350725-ADB2-4F8F-9E0D-A458EA314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C0D90C-0CCB-480F-96CB-EA5315A42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5BC0D90C-0CCB-480F-96CB-EA5315A42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5BC0D90C-0CCB-480F-96CB-EA5315A42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101E58-5614-4B83-A9D0-16A333EBB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42101E58-5614-4B83-A9D0-16A333EBB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42101E58-5614-4B83-A9D0-16A333EBB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24E42-A10C-40C2-8D95-8FED68118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3" y="331249"/>
            <a:ext cx="2318384" cy="2538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3BECD1-B5BC-4C07-BC6A-2717B26D11E5}"/>
              </a:ext>
            </a:extLst>
          </p:cNvPr>
          <p:cNvSpPr txBox="1"/>
          <p:nvPr/>
        </p:nvSpPr>
        <p:spPr>
          <a:xfrm>
            <a:off x="312273" y="612844"/>
            <a:ext cx="87023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0" lvl="5" indent="-4572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সর্বপ্র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743200" lvl="5" indent="-4572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উপাস্য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5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ষ্টিকর্তা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30968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E9F4FD-39B7-4CD4-84FE-485F4A6D1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4" y="380575"/>
            <a:ext cx="2318384" cy="2489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31BBD0-C0D6-4247-8D12-FCCAF74714BE}"/>
              </a:ext>
            </a:extLst>
          </p:cNvPr>
          <p:cNvSpPr txBox="1"/>
          <p:nvPr/>
        </p:nvSpPr>
        <p:spPr>
          <a:xfrm>
            <a:off x="478300" y="380575"/>
            <a:ext cx="82436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ফেরেশতাগণ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পুরূষও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পানাহার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ইবাদ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্ভূক্ত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296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6A1EC-0A21-4682-82C3-E4D46DEA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4" y="324582"/>
            <a:ext cx="2274497" cy="2699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4784A3-7C5E-43E4-B426-2ABD90AB8B61}"/>
              </a:ext>
            </a:extLst>
          </p:cNvPr>
          <p:cNvSpPr txBox="1"/>
          <p:nvPr/>
        </p:nvSpPr>
        <p:spPr>
          <a:xfrm>
            <a:off x="637516" y="408664"/>
            <a:ext cx="85064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0" lvl="5" indent="-457200">
              <a:buFont typeface="Wingdings" panose="05000000000000000000" pitchFamily="2" charset="2"/>
              <a:buChar char="ü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ী।</a:t>
            </a:r>
          </a:p>
          <a:p>
            <a:pPr marL="2743200" lvl="5" indent="-4572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িষেধ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রাসুলগণের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দুনিয়াতে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১০৪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নাযিল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বশ্যক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5DEAB-C930-40CF-9C5D-3809C3465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5" r="32535"/>
          <a:stretch/>
        </p:blipFill>
        <p:spPr>
          <a:xfrm>
            <a:off x="393896" y="380926"/>
            <a:ext cx="1955409" cy="2123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335140-DC9A-4DE8-AC47-FE6C40A071D4}"/>
              </a:ext>
            </a:extLst>
          </p:cNvPr>
          <p:cNvSpPr txBox="1"/>
          <p:nvPr/>
        </p:nvSpPr>
        <p:spPr>
          <a:xfrm>
            <a:off x="393896" y="575004"/>
            <a:ext cx="85812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0" lvl="5" indent="-5715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0" lvl="5" indent="-5715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নবি-রাসূলগন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মনোনীত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বান্দা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র্বোচ্চ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ডেকেছেন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পরকা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র্দেশনা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নবি-রাসূলগণের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571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F8B94-DF0B-4F1C-8F99-5852EEA55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31"/>
          <a:stretch/>
        </p:blipFill>
        <p:spPr>
          <a:xfrm>
            <a:off x="311101" y="302967"/>
            <a:ext cx="2258380" cy="2848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059B2E-B7E3-448C-8D82-62B6DFB8DB09}"/>
              </a:ext>
            </a:extLst>
          </p:cNvPr>
          <p:cNvSpPr txBox="1"/>
          <p:nvPr/>
        </p:nvSpPr>
        <p:spPr>
          <a:xfrm>
            <a:off x="311101" y="453939"/>
            <a:ext cx="852179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0" lvl="5" indent="-457200">
              <a:buFont typeface="Courier New" panose="02070309020205020404" pitchFamily="49" charset="0"/>
              <a:buChar char="o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আখিরাত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743200" lvl="5" indent="-457200">
              <a:buFont typeface="Courier New" panose="02070309020205020404" pitchFamily="49" charset="0"/>
              <a:buChar char="o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743200" lvl="5" indent="-457200">
              <a:buFont typeface="Courier New" panose="02070309020205020404" pitchFamily="49" charset="0"/>
              <a:buChar char="o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743200" lvl="5" indent="-457200">
              <a:buFont typeface="Courier New" panose="02070309020205020404" pitchFamily="49" charset="0"/>
              <a:buChar char="o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খিরাত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দুনিয়াতে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আযাবের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436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0A315-C983-4A42-9A7F-015559E62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 t="5385" r="26369" b="12857"/>
          <a:stretch/>
        </p:blipFill>
        <p:spPr>
          <a:xfrm>
            <a:off x="337624" y="379827"/>
            <a:ext cx="2555178" cy="2307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770324-6CC5-45D6-92AA-8421A907CF4D}"/>
              </a:ext>
            </a:extLst>
          </p:cNvPr>
          <p:cNvSpPr txBox="1"/>
          <p:nvPr/>
        </p:nvSpPr>
        <p:spPr>
          <a:xfrm>
            <a:off x="478302" y="379827"/>
            <a:ext cx="832807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্ধারণকার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ুশিতে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আত্নহারা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ৃতজ্ঞতা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তকদিরের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ভাল-মন্দ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গুরূত্বপূর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B0807-F924-46B8-93C0-03C518160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23325"/>
            <a:ext cx="2255516" cy="2055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937DCC-9AFA-41FA-B33B-325CB3C0AE15}"/>
              </a:ext>
            </a:extLst>
          </p:cNvPr>
          <p:cNvSpPr txBox="1"/>
          <p:nvPr/>
        </p:nvSpPr>
        <p:spPr>
          <a:xfrm>
            <a:off x="323557" y="223325"/>
            <a:ext cx="856107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0" lvl="5" indent="-571500">
              <a:buFont typeface="Wingdings" panose="05000000000000000000" pitchFamily="2" charset="2"/>
              <a:buChar char="v"/>
            </a:pP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ীবন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0" lvl="5" indent="-571500">
              <a:buFont typeface="Wingdings" panose="05000000000000000000" pitchFamily="2" charset="2"/>
              <a:buChar char="v"/>
            </a:pP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ইহকাল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পরকাল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0" lvl="5" indent="-571500">
              <a:buFont typeface="Wingdings" panose="05000000000000000000" pitchFamily="2" charset="2"/>
              <a:buChar char="v"/>
            </a:pP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ইহকাল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ীবন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পরকাল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র্তী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হাশরের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সেদিন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কাজকর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িশ্বাস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অপরিহার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6C76788-C4FE-4168-9FDF-B998C25CE0BF}"/>
              </a:ext>
            </a:extLst>
          </p:cNvPr>
          <p:cNvGrpSpPr/>
          <p:nvPr/>
        </p:nvGrpSpPr>
        <p:grpSpPr>
          <a:xfrm>
            <a:off x="562711" y="323557"/>
            <a:ext cx="8328072" cy="6065654"/>
            <a:chOff x="562711" y="323557"/>
            <a:chExt cx="8328072" cy="60656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FA6B04-7316-4AED-938E-59E2E58EA74A}"/>
                </a:ext>
              </a:extLst>
            </p:cNvPr>
            <p:cNvSpPr txBox="1"/>
            <p:nvPr/>
          </p:nvSpPr>
          <p:spPr>
            <a:xfrm>
              <a:off x="732803" y="5188498"/>
              <a:ext cx="3658207" cy="120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  <a:p>
              <a:pPr algn="ctr"/>
              <a:r>
                <a:rPr lang="en-US" sz="2401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সহঃ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1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জ,</a:t>
              </a:r>
            </a:p>
            <a:p>
              <a:pPr algn="ctr"/>
              <a:r>
                <a:rPr lang="en-US" sz="2401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বীরগঞ্জ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1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</a:t>
              </a:r>
              <a:endPara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17567D-EAB9-42F7-A7F3-D5FD773CD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38"/>
            <a:stretch/>
          </p:blipFill>
          <p:spPr>
            <a:xfrm>
              <a:off x="562711" y="1209825"/>
              <a:ext cx="3976751" cy="40359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3309A6-0931-410E-ACB0-8BE1FF735333}"/>
                </a:ext>
              </a:extLst>
            </p:cNvPr>
            <p:cNvSpPr txBox="1"/>
            <p:nvPr/>
          </p:nvSpPr>
          <p:spPr>
            <a:xfrm>
              <a:off x="708463" y="428183"/>
              <a:ext cx="7777946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</p:txBody>
        </p:sp>
        <p:sp>
          <p:nvSpPr>
            <p:cNvPr id="8" name="Flowchart: Decision 7">
              <a:extLst>
                <a:ext uri="{FF2B5EF4-FFF2-40B4-BE49-F238E27FC236}">
                  <a16:creationId xmlns:a16="http://schemas.microsoft.com/office/drawing/2014/main" id="{A9D861F8-47CC-40F4-8079-AADAD2EB42A6}"/>
                </a:ext>
              </a:extLst>
            </p:cNvPr>
            <p:cNvSpPr/>
            <p:nvPr/>
          </p:nvSpPr>
          <p:spPr>
            <a:xfrm>
              <a:off x="648598" y="323557"/>
              <a:ext cx="7777946" cy="874067"/>
            </a:xfrm>
            <a:prstGeom prst="flowChartDecision">
              <a:avLst/>
            </a:prstGeom>
            <a:noFill/>
            <a:ln w="38100" cap="rnd">
              <a:solidFill>
                <a:srgbClr val="FF0000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73FB46-45AE-49F8-B53C-F4E0047E6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541" y="1197625"/>
              <a:ext cx="4286242" cy="40481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14FCD4-3CA7-4A8C-B602-9D0FC15A28B7}"/>
                </a:ext>
              </a:extLst>
            </p:cNvPr>
            <p:cNvSpPr txBox="1"/>
            <p:nvPr/>
          </p:nvSpPr>
          <p:spPr>
            <a:xfrm>
              <a:off x="4735982" y="5434911"/>
              <a:ext cx="4023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১ম,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০১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842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647F23B9-9C36-42F0-9F09-10AA44730C5C}"/>
              </a:ext>
            </a:extLst>
          </p:cNvPr>
          <p:cNvSpPr/>
          <p:nvPr/>
        </p:nvSpPr>
        <p:spPr>
          <a:xfrm>
            <a:off x="365760" y="337624"/>
            <a:ext cx="8370277" cy="1477107"/>
          </a:xfrm>
          <a:prstGeom prst="ribbon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0179C-4A35-4DC2-B190-8649E8C99DB0}"/>
              </a:ext>
            </a:extLst>
          </p:cNvPr>
          <p:cNvSpPr txBox="1"/>
          <p:nvPr/>
        </p:nvSpPr>
        <p:spPr>
          <a:xfrm>
            <a:off x="731520" y="1997612"/>
            <a:ext cx="80045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ফেরেশতাগণ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কীরূপ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তকদিরের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51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F3A070A4-1E92-4DE0-A8D0-D74E90A92478}"/>
              </a:ext>
            </a:extLst>
          </p:cNvPr>
          <p:cNvSpPr/>
          <p:nvPr/>
        </p:nvSpPr>
        <p:spPr>
          <a:xfrm>
            <a:off x="675249" y="351693"/>
            <a:ext cx="7765366" cy="1645920"/>
          </a:xfrm>
          <a:prstGeom prst="cloud">
            <a:avLst/>
          </a:prstGeom>
          <a:noFill/>
          <a:ln w="38100" cap="rnd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BD23EB17-5DDF-437B-99C2-44F5D78DB812}"/>
              </a:ext>
            </a:extLst>
          </p:cNvPr>
          <p:cNvSpPr/>
          <p:nvPr/>
        </p:nvSpPr>
        <p:spPr>
          <a:xfrm>
            <a:off x="337625" y="1702191"/>
            <a:ext cx="8496885" cy="4804116"/>
          </a:xfrm>
          <a:prstGeom prst="horizontalScroll">
            <a:avLst/>
          </a:prstGeom>
          <a:noFill/>
          <a:ln w="38100" cap="rnd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54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C0CCE-B36F-474D-8234-3A73C6F3D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5" y="348834"/>
            <a:ext cx="8439146" cy="61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0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4B8BFE-0259-4832-8F90-AF181000AE9C}"/>
              </a:ext>
            </a:extLst>
          </p:cNvPr>
          <p:cNvSpPr txBox="1"/>
          <p:nvPr/>
        </p:nvSpPr>
        <p:spPr>
          <a:xfrm>
            <a:off x="365760" y="309489"/>
            <a:ext cx="8468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50F0D-C128-4BFA-9F05-0878B9D6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1" y="1221375"/>
            <a:ext cx="2471709" cy="2619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CBEF94-EB74-4B89-B1EE-3DD2466F2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1" y="4262515"/>
            <a:ext cx="2471709" cy="222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6FE2D-731D-4622-98FA-D04C9F287E10}"/>
              </a:ext>
            </a:extLst>
          </p:cNvPr>
          <p:cNvSpPr txBox="1"/>
          <p:nvPr/>
        </p:nvSpPr>
        <p:spPr>
          <a:xfrm>
            <a:off x="2840247" y="1221375"/>
            <a:ext cx="5736837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03906-F6CE-464C-A8DD-0401CBDCCA97}"/>
              </a:ext>
            </a:extLst>
          </p:cNvPr>
          <p:cNvSpPr txBox="1"/>
          <p:nvPr/>
        </p:nvSpPr>
        <p:spPr>
          <a:xfrm>
            <a:off x="2853528" y="1952136"/>
            <a:ext cx="5736837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70EAD-59FD-40E1-8188-ED50B34BFFDF}"/>
              </a:ext>
            </a:extLst>
          </p:cNvPr>
          <p:cNvSpPr txBox="1"/>
          <p:nvPr/>
        </p:nvSpPr>
        <p:spPr>
          <a:xfrm>
            <a:off x="2853528" y="2689777"/>
            <a:ext cx="5736837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E3ED8-EF6F-465D-8519-CE1630D96BD0}"/>
              </a:ext>
            </a:extLst>
          </p:cNvPr>
          <p:cNvSpPr txBox="1"/>
          <p:nvPr/>
        </p:nvSpPr>
        <p:spPr>
          <a:xfrm>
            <a:off x="2866806" y="2689777"/>
            <a:ext cx="5736837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িশ্বাস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FB2EAE-DE9B-49F4-80C6-7A265BAF03E0}"/>
              </a:ext>
            </a:extLst>
          </p:cNvPr>
          <p:cNvSpPr txBox="1"/>
          <p:nvPr/>
        </p:nvSpPr>
        <p:spPr>
          <a:xfrm>
            <a:off x="2937650" y="4967517"/>
            <a:ext cx="583780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574DD-463F-4956-8493-E9B60EA7F72E}"/>
              </a:ext>
            </a:extLst>
          </p:cNvPr>
          <p:cNvSpPr txBox="1"/>
          <p:nvPr/>
        </p:nvSpPr>
        <p:spPr>
          <a:xfrm>
            <a:off x="2950928" y="5019995"/>
            <a:ext cx="585109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910FF8-1E6C-4B0F-86A5-E5D1FA207D33}"/>
              </a:ext>
            </a:extLst>
          </p:cNvPr>
          <p:cNvSpPr txBox="1"/>
          <p:nvPr/>
        </p:nvSpPr>
        <p:spPr>
          <a:xfrm>
            <a:off x="2924369" y="4993756"/>
            <a:ext cx="585109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9DD91-A1D5-4CE3-B21E-7135E28070AC}"/>
              </a:ext>
            </a:extLst>
          </p:cNvPr>
          <p:cNvSpPr txBox="1"/>
          <p:nvPr/>
        </p:nvSpPr>
        <p:spPr>
          <a:xfrm>
            <a:off x="2897810" y="4909625"/>
            <a:ext cx="585109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B8CBB-95BB-48C6-8147-0C4351CB0D18}"/>
              </a:ext>
            </a:extLst>
          </p:cNvPr>
          <p:cNvSpPr txBox="1"/>
          <p:nvPr/>
        </p:nvSpPr>
        <p:spPr>
          <a:xfrm>
            <a:off x="2876462" y="4909625"/>
            <a:ext cx="5960183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373681-2BB3-4DF7-A5EA-DDE35FF7D638}"/>
              </a:ext>
            </a:extLst>
          </p:cNvPr>
          <p:cNvSpPr txBox="1"/>
          <p:nvPr/>
        </p:nvSpPr>
        <p:spPr>
          <a:xfrm>
            <a:off x="2897810" y="4909625"/>
            <a:ext cx="5935211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8EBA8-F70E-4829-A0DA-11A0151E5468}"/>
              </a:ext>
            </a:extLst>
          </p:cNvPr>
          <p:cNvSpPr txBox="1"/>
          <p:nvPr/>
        </p:nvSpPr>
        <p:spPr>
          <a:xfrm>
            <a:off x="2937852" y="4947444"/>
            <a:ext cx="585895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2BD53-430D-44F7-BCC0-AED76BCD2281}"/>
              </a:ext>
            </a:extLst>
          </p:cNvPr>
          <p:cNvSpPr txBox="1"/>
          <p:nvPr/>
        </p:nvSpPr>
        <p:spPr>
          <a:xfrm>
            <a:off x="2897810" y="4964810"/>
            <a:ext cx="5898997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F6E620-6151-4CC6-AD41-042ABA5DB5F7}"/>
              </a:ext>
            </a:extLst>
          </p:cNvPr>
          <p:cNvSpPr txBox="1"/>
          <p:nvPr/>
        </p:nvSpPr>
        <p:spPr>
          <a:xfrm>
            <a:off x="2932439" y="5070555"/>
            <a:ext cx="5869579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েখেছি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AE75DB-8C24-445C-90A1-004D3F5C4A0A}"/>
              </a:ext>
            </a:extLst>
          </p:cNvPr>
          <p:cNvSpPr txBox="1"/>
          <p:nvPr/>
        </p:nvSpPr>
        <p:spPr>
          <a:xfrm>
            <a:off x="3022737" y="5008999"/>
            <a:ext cx="5736837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িশ্বাস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B4594-D2FC-4D97-B96F-8B97DB099F02}"/>
              </a:ext>
            </a:extLst>
          </p:cNvPr>
          <p:cNvSpPr txBox="1"/>
          <p:nvPr/>
        </p:nvSpPr>
        <p:spPr>
          <a:xfrm>
            <a:off x="2894186" y="4835329"/>
            <a:ext cx="5935211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িশ্বাস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2329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n9">
            <a:hlinkClick r:id="" action="ppaction://media"/>
            <a:extLst>
              <a:ext uri="{FF2B5EF4-FFF2-40B4-BE49-F238E27FC236}">
                <a16:creationId xmlns:a16="http://schemas.microsoft.com/office/drawing/2014/main" id="{0E912D8C-08FF-4329-BCC5-D1E1D86588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839" y="1927274"/>
            <a:ext cx="8468421" cy="4636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2B9AC1D5-EC36-4626-BC32-8E80B280962A}"/>
              </a:ext>
            </a:extLst>
          </p:cNvPr>
          <p:cNvSpPr/>
          <p:nvPr/>
        </p:nvSpPr>
        <p:spPr>
          <a:xfrm>
            <a:off x="324839" y="309489"/>
            <a:ext cx="8468421" cy="1392702"/>
          </a:xfrm>
          <a:prstGeom prst="ribbon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12677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91EB84-C48E-4132-8F52-576B4858DE40}"/>
              </a:ext>
            </a:extLst>
          </p:cNvPr>
          <p:cNvGrpSpPr/>
          <p:nvPr/>
        </p:nvGrpSpPr>
        <p:grpSpPr>
          <a:xfrm>
            <a:off x="534572" y="562709"/>
            <a:ext cx="8074855" cy="5732582"/>
            <a:chOff x="534572" y="562709"/>
            <a:chExt cx="8074855" cy="5732582"/>
          </a:xfrm>
        </p:grpSpPr>
        <p:sp>
          <p:nvSpPr>
            <p:cNvPr id="3" name="Flowchart: Preparation 2">
              <a:extLst>
                <a:ext uri="{FF2B5EF4-FFF2-40B4-BE49-F238E27FC236}">
                  <a16:creationId xmlns:a16="http://schemas.microsoft.com/office/drawing/2014/main" id="{1F9C9188-2025-439C-8999-2D5BE3E3D1DA}"/>
                </a:ext>
              </a:extLst>
            </p:cNvPr>
            <p:cNvSpPr/>
            <p:nvPr/>
          </p:nvSpPr>
          <p:spPr>
            <a:xfrm>
              <a:off x="661182" y="562709"/>
              <a:ext cx="7821636" cy="1167619"/>
            </a:xfrm>
            <a:prstGeom prst="flowChartPreparation">
              <a:avLst/>
            </a:prstGeom>
            <a:noFill/>
            <a:ln w="38100" cap="rnd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69825D-E0D3-4290-9232-33E813BF5FF3}"/>
                </a:ext>
              </a:extLst>
            </p:cNvPr>
            <p:cNvSpPr txBox="1"/>
            <p:nvPr/>
          </p:nvSpPr>
          <p:spPr>
            <a:xfrm>
              <a:off x="2264898" y="562709"/>
              <a:ext cx="4557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234B46B-28CA-4519-8C1E-AC4832C73D4B}"/>
                </a:ext>
              </a:extLst>
            </p:cNvPr>
            <p:cNvSpPr/>
            <p:nvPr/>
          </p:nvSpPr>
          <p:spPr>
            <a:xfrm>
              <a:off x="534572" y="1885071"/>
              <a:ext cx="8074855" cy="4410220"/>
            </a:xfrm>
            <a:prstGeom prst="roundRect">
              <a:avLst/>
            </a:prstGeom>
            <a:noFill/>
            <a:ln w="38100" cap="rnd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18D109-B2D7-451E-AFE5-5F99E9EC33B2}"/>
                </a:ext>
              </a:extLst>
            </p:cNvPr>
            <p:cNvSpPr/>
            <p:nvPr/>
          </p:nvSpPr>
          <p:spPr>
            <a:xfrm>
              <a:off x="661182" y="2603141"/>
              <a:ext cx="7948245" cy="264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াঠ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থীরা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------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–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ইমান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িষয়গুলো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বিশ্লে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 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43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61C6AC7-C2B8-4ECF-B8E6-DA769C86402B}"/>
              </a:ext>
            </a:extLst>
          </p:cNvPr>
          <p:cNvGrpSpPr/>
          <p:nvPr/>
        </p:nvGrpSpPr>
        <p:grpSpPr>
          <a:xfrm>
            <a:off x="267286" y="1364348"/>
            <a:ext cx="8609428" cy="5180355"/>
            <a:chOff x="267286" y="323338"/>
            <a:chExt cx="8609428" cy="51803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231848-DE5F-43D7-90E3-A424AED21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38"/>
            <a:stretch/>
          </p:blipFill>
          <p:spPr>
            <a:xfrm>
              <a:off x="281134" y="323338"/>
              <a:ext cx="8595580" cy="294036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D7507D-EAB6-4053-8E69-2C7076BB7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4" b="55836"/>
            <a:stretch/>
          </p:blipFill>
          <p:spPr>
            <a:xfrm>
              <a:off x="267286" y="3263706"/>
              <a:ext cx="8581732" cy="2239987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E1106-100B-4FB8-B869-217658AA3E3C}"/>
              </a:ext>
            </a:extLst>
          </p:cNvPr>
          <p:cNvSpPr/>
          <p:nvPr/>
        </p:nvSpPr>
        <p:spPr>
          <a:xfrm>
            <a:off x="323557" y="295422"/>
            <a:ext cx="8525021" cy="10128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 প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ংশটি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18093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21CEF7-1EBE-4A7D-B5E0-9A6CF8F04A0E}"/>
              </a:ext>
            </a:extLst>
          </p:cNvPr>
          <p:cNvSpPr/>
          <p:nvPr/>
        </p:nvSpPr>
        <p:spPr>
          <a:xfrm>
            <a:off x="365760" y="309489"/>
            <a:ext cx="8412480" cy="1139483"/>
          </a:xfrm>
          <a:prstGeom prst="roundRect">
            <a:avLst/>
          </a:prstGeom>
          <a:noFill/>
          <a:ln w="38100" cap="rnd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8CA17B7C-BDBA-442B-8BB5-657E6F8118BF}"/>
              </a:ext>
            </a:extLst>
          </p:cNvPr>
          <p:cNvSpPr/>
          <p:nvPr/>
        </p:nvSpPr>
        <p:spPr>
          <a:xfrm>
            <a:off x="365760" y="1448972"/>
            <a:ext cx="8271803" cy="5099539"/>
          </a:xfrm>
          <a:prstGeom prst="horizontalScroll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281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5DEEA6BB-4AD1-46C1-89B3-5300210C90F3}"/>
              </a:ext>
            </a:extLst>
          </p:cNvPr>
          <p:cNvSpPr/>
          <p:nvPr/>
        </p:nvSpPr>
        <p:spPr>
          <a:xfrm>
            <a:off x="337625" y="281354"/>
            <a:ext cx="8496886" cy="970671"/>
          </a:xfrm>
          <a:prstGeom prst="ribbon">
            <a:avLst/>
          </a:prstGeom>
          <a:noFill/>
          <a:ln w="28575" cap="rnd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55354-19B1-4576-BF8C-FB5B9677C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1" y="1252025"/>
            <a:ext cx="3274213" cy="5108404"/>
          </a:xfrm>
          <a:prstGeom prst="rect">
            <a:avLst/>
          </a:prstGeom>
        </p:spPr>
      </p:pic>
      <p:sp>
        <p:nvSpPr>
          <p:cNvPr id="7" name="Right Bracket 6">
            <a:extLst>
              <a:ext uri="{FF2B5EF4-FFF2-40B4-BE49-F238E27FC236}">
                <a16:creationId xmlns:a16="http://schemas.microsoft.com/office/drawing/2014/main" id="{17A138A3-F8BC-48B1-98D5-273B5FD60208}"/>
              </a:ext>
            </a:extLst>
          </p:cNvPr>
          <p:cNvSpPr/>
          <p:nvPr/>
        </p:nvSpPr>
        <p:spPr>
          <a:xfrm rot="10800000" flipH="1">
            <a:off x="2377440" y="4248438"/>
            <a:ext cx="1322363" cy="211199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6684A19E-D0EC-4771-902E-A2DBDC0FA8B7}"/>
              </a:ext>
            </a:extLst>
          </p:cNvPr>
          <p:cNvSpPr/>
          <p:nvPr/>
        </p:nvSpPr>
        <p:spPr>
          <a:xfrm rot="10800000" flipH="1">
            <a:off x="2375095" y="1252024"/>
            <a:ext cx="1322363" cy="2883364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3B8925F0-5479-4719-8D0B-DFFB3D82ABF1}"/>
              </a:ext>
            </a:extLst>
          </p:cNvPr>
          <p:cNvSpPr/>
          <p:nvPr/>
        </p:nvSpPr>
        <p:spPr>
          <a:xfrm>
            <a:off x="3938954" y="1684606"/>
            <a:ext cx="4062004" cy="174439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1B1CA8D-B82C-45B8-B775-C929DDB4AC03}"/>
              </a:ext>
            </a:extLst>
          </p:cNvPr>
          <p:cNvSpPr/>
          <p:nvPr/>
        </p:nvSpPr>
        <p:spPr>
          <a:xfrm>
            <a:off x="4091354" y="4248438"/>
            <a:ext cx="4062004" cy="174439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4727C788-4AC0-4D4C-842F-471DC892E58A}"/>
              </a:ext>
            </a:extLst>
          </p:cNvPr>
          <p:cNvSpPr/>
          <p:nvPr/>
        </p:nvSpPr>
        <p:spPr>
          <a:xfrm>
            <a:off x="337625" y="281354"/>
            <a:ext cx="8496886" cy="970671"/>
          </a:xfrm>
          <a:prstGeom prst="ribbon">
            <a:avLst/>
          </a:prstGeom>
          <a:noFill/>
          <a:ln w="28575" cap="rnd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9BE4D-623D-43FB-8AC2-19A36E91D2F1}"/>
              </a:ext>
            </a:extLst>
          </p:cNvPr>
          <p:cNvSpPr txBox="1"/>
          <p:nvPr/>
        </p:nvSpPr>
        <p:spPr>
          <a:xfrm>
            <a:off x="365761" y="1260685"/>
            <a:ext cx="8468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অবিচ্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মূল্যহীন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তদ্রূপ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18711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1809</Words>
  <Application>Microsoft Office PowerPoint</Application>
  <PresentationFormat>On-screen Show (4:3)</PresentationFormat>
  <Paragraphs>121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M.A. AHAD</dc:creator>
  <cp:lastModifiedBy>M.A. AHAD</cp:lastModifiedBy>
  <cp:revision>40</cp:revision>
  <dcterms:created xsi:type="dcterms:W3CDTF">2020-11-10T05:09:06Z</dcterms:created>
  <dcterms:modified xsi:type="dcterms:W3CDTF">2020-12-01T05:06:30Z</dcterms:modified>
</cp:coreProperties>
</file>