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2" r:id="rId3"/>
    <p:sldId id="266" r:id="rId4"/>
    <p:sldId id="268" r:id="rId5"/>
    <p:sldId id="269" r:id="rId6"/>
    <p:sldId id="270" r:id="rId7"/>
    <p:sldId id="276" r:id="rId8"/>
    <p:sldId id="272" r:id="rId9"/>
    <p:sldId id="273" r:id="rId10"/>
    <p:sldId id="27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66FF"/>
    <a:srgbClr val="FF0066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0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685800"/>
            <a:ext cx="281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rgbClr val="0070C0"/>
                </a:solidFill>
              </a:rPr>
              <a:t>স্বাগতম</a:t>
            </a:r>
            <a:endParaRPr lang="en-US" sz="5400" b="1" dirty="0">
              <a:solidFill>
                <a:srgbClr val="0070C0"/>
              </a:solidFill>
            </a:endParaRPr>
          </a:p>
        </p:txBody>
      </p:sp>
      <p:pic>
        <p:nvPicPr>
          <p:cNvPr id="5" name="Picture 4" descr="ff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600200"/>
            <a:ext cx="6169883" cy="4565715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stockphoto-1132494346-612x6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371600"/>
            <a:ext cx="7086600" cy="4648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bn-BD" b="1" dirty="0" smtClean="0">
                <a:solidFill>
                  <a:srgbClr val="92D050"/>
                </a:solidFill>
              </a:rPr>
              <a:t>পরিচিতি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525963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bn-BD" dirty="0" smtClean="0">
                <a:solidFill>
                  <a:srgbClr val="00B050"/>
                </a:solidFill>
              </a:rPr>
              <a:t>শিক্ষক পরিচিতি</a:t>
            </a:r>
          </a:p>
          <a:p>
            <a:r>
              <a:rPr lang="bn-BD" dirty="0" smtClean="0">
                <a:solidFill>
                  <a:srgbClr val="7030A0"/>
                </a:solidFill>
              </a:rPr>
              <a:t>মুহাম্মদ শহীদুল ইসলাম</a:t>
            </a:r>
          </a:p>
          <a:p>
            <a:r>
              <a:rPr lang="bn-BD" dirty="0" smtClean="0">
                <a:solidFill>
                  <a:srgbClr val="C00000"/>
                </a:solidFill>
              </a:rPr>
              <a:t>সহ শিক্ষক বিজ্ঞান </a:t>
            </a:r>
          </a:p>
          <a:p>
            <a:r>
              <a:rPr lang="bn-BD" dirty="0" smtClean="0">
                <a:solidFill>
                  <a:srgbClr val="00B050"/>
                </a:solidFill>
              </a:rPr>
              <a:t>রাজ্জাকিয়া দারুসসুন্নাহ আলিম মাদ্রাসা। </a:t>
            </a:r>
          </a:p>
          <a:p>
            <a:r>
              <a:rPr lang="bn-BD" dirty="0" smtClean="0">
                <a:solidFill>
                  <a:srgbClr val="002060"/>
                </a:solidFill>
              </a:rPr>
              <a:t>ই মেইল </a:t>
            </a:r>
            <a:r>
              <a:rPr lang="en-US" dirty="0" smtClean="0">
                <a:solidFill>
                  <a:srgbClr val="002060"/>
                </a:solidFill>
              </a:rPr>
              <a:t>islamict32@gmail.com</a:t>
            </a:r>
            <a:r>
              <a:rPr lang="bn-BD" dirty="0" smtClean="0">
                <a:solidFill>
                  <a:srgbClr val="002060"/>
                </a:solidFill>
              </a:rPr>
              <a:t> 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133600"/>
            <a:ext cx="4038600" cy="4525963"/>
          </a:xfrm>
          <a:blipFill>
            <a:blip r:embed="rId4"/>
            <a:tile tx="0" ty="0" sx="100000" sy="100000" flip="none" algn="tl"/>
          </a:blipFill>
        </p:spPr>
        <p:txBody>
          <a:bodyPr/>
          <a:lstStyle/>
          <a:p>
            <a:r>
              <a:rPr lang="bn-BD" b="1" dirty="0" smtClean="0">
                <a:solidFill>
                  <a:srgbClr val="00B050"/>
                </a:solidFill>
              </a:rPr>
              <a:t>পাঠ পরিচিতি</a:t>
            </a:r>
          </a:p>
          <a:p>
            <a:r>
              <a:rPr lang="bn-BD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শ্রেণী – সপ্তম</a:t>
            </a:r>
            <a:endParaRPr lang="en-US" sz="4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bn-BD" sz="4000" dirty="0" smtClean="0">
                <a:solidFill>
                  <a:srgbClr val="00B0F0"/>
                </a:solidFill>
              </a:rPr>
              <a:t>অধ্যায়- তৃতীয়</a:t>
            </a:r>
          </a:p>
          <a:p>
            <a:r>
              <a:rPr lang="bn-BD" sz="6000" dirty="0" smtClean="0">
                <a:solidFill>
                  <a:srgbClr val="FFC000"/>
                </a:solidFill>
              </a:rPr>
              <a:t>পাঠ – ১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400" decel="100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4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4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400" decel="100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4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4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4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4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4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4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4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4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4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4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400" decel="100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4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4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400" decel="100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4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4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4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4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400" decel="100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4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4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24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2400" decel="100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24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4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4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400" decel="100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4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4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4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00" accel="100000" fill="hold">
                                          <p:stCondLst>
                                            <p:cond delay="24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1143000"/>
            <a:ext cx="5257800" cy="64633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00B050"/>
                </a:solidFill>
              </a:rPr>
              <a:t>চল কয়েকটি  ছবি দেখি </a:t>
            </a:r>
            <a:endParaRPr lang="en-US" sz="3600" b="1" dirty="0">
              <a:solidFill>
                <a:srgbClr val="00B050"/>
              </a:solidFill>
            </a:endParaRPr>
          </a:p>
        </p:txBody>
      </p:sp>
      <p:pic>
        <p:nvPicPr>
          <p:cNvPr id="5" name="Picture 4" descr="images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438400"/>
            <a:ext cx="2867025" cy="1590675"/>
          </a:xfrm>
          <a:prstGeom prst="rect">
            <a:avLst/>
          </a:prstGeom>
        </p:spPr>
      </p:pic>
      <p:pic>
        <p:nvPicPr>
          <p:cNvPr id="7" name="Picture 6" descr="tap-root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2438400"/>
            <a:ext cx="2185987" cy="2190750"/>
          </a:xfrm>
          <a:prstGeom prst="rect">
            <a:avLst/>
          </a:prstGeo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</a:rPr>
              <a:t>আজকের পাঠ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3200400"/>
            <a:ext cx="6629400" cy="7694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70C0"/>
                </a:solidFill>
              </a:rPr>
              <a:t>    প্রধান মূলের রুপান্তর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143000"/>
            <a:ext cx="5791200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7030A0"/>
                </a:solidFill>
              </a:rPr>
              <a:t>    শিখনফল</a:t>
            </a: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048000"/>
            <a:ext cx="5791200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solidFill>
                  <a:srgbClr val="92D050"/>
                </a:solidFill>
              </a:rPr>
              <a:t>   ১। মূল কী তা বলতে পারবে </a:t>
            </a:r>
            <a:r>
              <a:rPr lang="bn-BD" dirty="0" smtClean="0"/>
              <a:t>।</a:t>
            </a:r>
          </a:p>
          <a:p>
            <a:r>
              <a:rPr lang="bn-BD" sz="2800" b="1" dirty="0" smtClean="0"/>
              <a:t>   ২। মূলের প্রকার ভেদ বলতে পারবে। </a:t>
            </a:r>
            <a:endParaRPr lang="en-US" sz="2800" b="1" dirty="0"/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cc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362200"/>
            <a:ext cx="3810000" cy="3352800"/>
          </a:xfrm>
          <a:prstGeom prst="rect">
            <a:avLst/>
          </a:prstGeom>
        </p:spPr>
      </p:pic>
      <p:pic>
        <p:nvPicPr>
          <p:cNvPr id="3" name="Picture 2" descr="indexc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514600"/>
            <a:ext cx="4343400" cy="320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533400"/>
            <a:ext cx="6172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B0F0"/>
                </a:solidFill>
              </a:rPr>
              <a:t>চল আরো কিছু ছবি দেখি</a:t>
            </a:r>
            <a:endParaRPr lang="en-US" sz="4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qdefault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981200"/>
            <a:ext cx="5943600" cy="337185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7620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solidFill>
                  <a:srgbClr val="00B0F0"/>
                </a:solidFill>
              </a:rPr>
              <a:t>মূল্যায়ন</a:t>
            </a:r>
            <a:endParaRPr lang="en-US" sz="9600" b="1" dirty="0">
              <a:solidFill>
                <a:srgbClr val="00B0F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2590800"/>
            <a:ext cx="65532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66FF"/>
                </a:solidFill>
              </a:rPr>
              <a:t>১। মূল কাকে বলে?</a:t>
            </a:r>
          </a:p>
          <a:p>
            <a:r>
              <a:rPr lang="bn-BD" sz="4400" b="1" dirty="0" smtClean="0">
                <a:solidFill>
                  <a:srgbClr val="FF0066"/>
                </a:solidFill>
              </a:rPr>
              <a:t>২ । মূলের কাজ কি?</a:t>
            </a:r>
          </a:p>
          <a:p>
            <a:r>
              <a:rPr lang="bn-BD" dirty="0" smtClean="0"/>
              <a:t> </a:t>
            </a:r>
            <a:endParaRPr lang="en-US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304800"/>
            <a:ext cx="6019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dirty="0" smtClean="0">
                <a:solidFill>
                  <a:srgbClr val="00B050"/>
                </a:solidFill>
              </a:rPr>
              <a:t>বাড়ির কাজ</a:t>
            </a:r>
            <a:endParaRPr lang="en-US" sz="6600" b="1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7244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solidFill>
                  <a:srgbClr val="0066FF"/>
                </a:solidFill>
              </a:rPr>
              <a:t>একটি মূল সংগ্রহ করে এর বিভিন্ন অংশ লিখে আনবে</a:t>
            </a:r>
            <a:r>
              <a:rPr lang="bn-BD" dirty="0" smtClean="0">
                <a:solidFill>
                  <a:srgbClr val="0066FF"/>
                </a:solidFill>
              </a:rPr>
              <a:t>। </a:t>
            </a:r>
            <a:endParaRPr lang="en-US" dirty="0">
              <a:solidFill>
                <a:srgbClr val="0066FF"/>
              </a:solidFill>
            </a:endParaRPr>
          </a:p>
        </p:txBody>
      </p:sp>
      <p:pic>
        <p:nvPicPr>
          <p:cNvPr id="4" name="Picture 3" descr="maxresdefaul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524000"/>
            <a:ext cx="5638800" cy="317182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</TotalTime>
  <Words>89</Words>
  <Application>Microsoft Office PowerPoint</Application>
  <PresentationFormat>On-screen Show (4:3)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পরিচিতি </vt:lpstr>
      <vt:lpstr>Slide 3</vt:lpstr>
      <vt:lpstr>আজকের পাঠ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UITRCE</dc:creator>
  <cp:lastModifiedBy>UITRCE</cp:lastModifiedBy>
  <cp:revision>77</cp:revision>
  <dcterms:created xsi:type="dcterms:W3CDTF">2006-08-16T00:00:00Z</dcterms:created>
  <dcterms:modified xsi:type="dcterms:W3CDTF">2020-12-01T06:18:56Z</dcterms:modified>
</cp:coreProperties>
</file>