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9"/>
  </p:notesMasterIdLst>
  <p:sldIdLst>
    <p:sldId id="256" r:id="rId2"/>
    <p:sldId id="276" r:id="rId3"/>
    <p:sldId id="258" r:id="rId4"/>
    <p:sldId id="277" r:id="rId5"/>
    <p:sldId id="278" r:id="rId6"/>
    <p:sldId id="288" r:id="rId7"/>
    <p:sldId id="260" r:id="rId8"/>
    <p:sldId id="267" r:id="rId9"/>
    <p:sldId id="263" r:id="rId10"/>
    <p:sldId id="262" r:id="rId11"/>
    <p:sldId id="261" r:id="rId12"/>
    <p:sldId id="264" r:id="rId13"/>
    <p:sldId id="265" r:id="rId14"/>
    <p:sldId id="268" r:id="rId15"/>
    <p:sldId id="282" r:id="rId16"/>
    <p:sldId id="280" r:id="rId17"/>
    <p:sldId id="281" r:id="rId18"/>
  </p:sldIdLst>
  <p:sldSz cx="11430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88" autoAdjust="0"/>
    <p:restoredTop sz="94660"/>
  </p:normalViewPr>
  <p:slideViewPr>
    <p:cSldViewPr snapToGrid="0">
      <p:cViewPr varScale="1">
        <p:scale>
          <a:sx n="59" d="100"/>
          <a:sy n="59" d="100"/>
        </p:scale>
        <p:origin x="5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0FB9-6C2B-43D3-90D4-ACFFC9232638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857250"/>
            <a:ext cx="3857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14DA3-C096-40B1-AA57-88BABA96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14DA3-C096-40B1-AA57-88BABA96B2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87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14DA3-C096-40B1-AA57-88BABA96B2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3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1430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2875" y="2404534"/>
            <a:ext cx="7281503" cy="1646302"/>
          </a:xfrm>
        </p:spPr>
        <p:txBody>
          <a:bodyPr anchor="b">
            <a:noAutofit/>
          </a:bodyPr>
          <a:lstStyle>
            <a:lvl1pPr algn="r">
              <a:defRPr sz="5063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2875" y="4050834"/>
            <a:ext cx="728150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0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2" y="609600"/>
            <a:ext cx="8059376" cy="3403600"/>
          </a:xfrm>
        </p:spPr>
        <p:txBody>
          <a:bodyPr anchor="ctr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470400"/>
            <a:ext cx="8059376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3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5" y="609600"/>
            <a:ext cx="7588251" cy="3022600"/>
          </a:xfrm>
        </p:spPr>
        <p:txBody>
          <a:bodyPr anchor="ctr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0755" y="3632200"/>
            <a:ext cx="6772991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>
              <a:buFontTx/>
              <a:buNone/>
              <a:defRPr/>
            </a:lvl2pPr>
            <a:lvl3pPr marL="857250" indent="0">
              <a:buFontTx/>
              <a:buNone/>
              <a:defRPr/>
            </a:lvl3pPr>
            <a:lvl4pPr marL="1285875" indent="0">
              <a:buFontTx/>
              <a:buNone/>
              <a:defRPr/>
            </a:lvl4pPr>
            <a:lvl5pPr marL="17145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470400"/>
            <a:ext cx="8059376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8003" y="790378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37198" y="2886556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3005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2" y="1931988"/>
            <a:ext cx="8059376" cy="2595460"/>
          </a:xfrm>
        </p:spPr>
        <p:txBody>
          <a:bodyPr anchor="b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527448"/>
            <a:ext cx="805937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05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5" y="609600"/>
            <a:ext cx="7588251" cy="3022600"/>
          </a:xfrm>
        </p:spPr>
        <p:txBody>
          <a:bodyPr anchor="ctr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34999" y="4013200"/>
            <a:ext cx="8059377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28625" indent="0">
              <a:buFontTx/>
              <a:buNone/>
              <a:defRPr/>
            </a:lvl2pPr>
            <a:lvl3pPr marL="857250" indent="0">
              <a:buFontTx/>
              <a:buNone/>
              <a:defRPr/>
            </a:lvl3pPr>
            <a:lvl4pPr marL="1285875" indent="0">
              <a:buFontTx/>
              <a:buNone/>
              <a:defRPr/>
            </a:lvl4pPr>
            <a:lvl5pPr marL="17145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527448"/>
            <a:ext cx="805937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8003" y="790378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37198" y="2886556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6338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609600"/>
            <a:ext cx="8051440" cy="3022600"/>
          </a:xfrm>
        </p:spPr>
        <p:txBody>
          <a:bodyPr anchor="ctr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34999" y="4013200"/>
            <a:ext cx="8059377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50">
                <a:solidFill>
                  <a:schemeClr val="accent1"/>
                </a:solidFill>
              </a:defRPr>
            </a:lvl1pPr>
            <a:lvl2pPr marL="428625" indent="0">
              <a:buFontTx/>
              <a:buNone/>
              <a:defRPr/>
            </a:lvl2pPr>
            <a:lvl3pPr marL="857250" indent="0">
              <a:buFontTx/>
              <a:buNone/>
              <a:defRPr/>
            </a:lvl3pPr>
            <a:lvl4pPr marL="1285875" indent="0">
              <a:buFontTx/>
              <a:buNone/>
              <a:defRPr/>
            </a:lvl4pPr>
            <a:lvl5pPr marL="17145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527448"/>
            <a:ext cx="805937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66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28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9694" y="609600"/>
            <a:ext cx="122319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1" y="609600"/>
            <a:ext cx="6618891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7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4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2" y="2700868"/>
            <a:ext cx="8059376" cy="1826581"/>
          </a:xfrm>
        </p:spPr>
        <p:txBody>
          <a:bodyPr anchor="b"/>
          <a:lstStyle>
            <a:lvl1pPr algn="l">
              <a:defRPr sz="375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527448"/>
            <a:ext cx="8059376" cy="860400"/>
          </a:xfrm>
        </p:spPr>
        <p:txBody>
          <a:bodyPr anchor="t"/>
          <a:lstStyle>
            <a:lvl1pPr marL="0" indent="0" algn="l">
              <a:buNone/>
              <a:defRPr sz="187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1" y="2160589"/>
            <a:ext cx="3922533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1847" y="2160590"/>
            <a:ext cx="3922532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5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511" y="2160983"/>
            <a:ext cx="3924022" cy="576262"/>
          </a:xfrm>
        </p:spPr>
        <p:txBody>
          <a:bodyPr anchor="b">
            <a:noAutofit/>
          </a:bodyPr>
          <a:lstStyle>
            <a:lvl1pPr marL="0" indent="0">
              <a:buNone/>
              <a:defRPr sz="2250" b="0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11" y="2737246"/>
            <a:ext cx="392402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0359" y="2160983"/>
            <a:ext cx="3924017" cy="576262"/>
          </a:xfrm>
        </p:spPr>
        <p:txBody>
          <a:bodyPr anchor="b">
            <a:noAutofit/>
          </a:bodyPr>
          <a:lstStyle>
            <a:lvl1pPr marL="0" indent="0">
              <a:buNone/>
              <a:defRPr sz="2250" b="0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0360" y="2737246"/>
            <a:ext cx="3924016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8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609600"/>
            <a:ext cx="8059376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1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7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1498604"/>
            <a:ext cx="3613620" cy="1278466"/>
          </a:xfrm>
        </p:spPr>
        <p:txBody>
          <a:bodyPr anchor="b">
            <a:normAutofit/>
          </a:bodyPr>
          <a:lstStyle>
            <a:lvl1pPr>
              <a:defRPr sz="18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933" y="514925"/>
            <a:ext cx="4231445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01" y="2777069"/>
            <a:ext cx="3613620" cy="2584449"/>
          </a:xfrm>
        </p:spPr>
        <p:txBody>
          <a:bodyPr>
            <a:normAutofit/>
          </a:bodyPr>
          <a:lstStyle>
            <a:lvl1pPr marL="0" indent="0">
              <a:buNone/>
              <a:defRPr sz="1313"/>
            </a:lvl1pPr>
            <a:lvl2pPr marL="428497" indent="0">
              <a:buNone/>
              <a:defRPr sz="1313"/>
            </a:lvl2pPr>
            <a:lvl3pPr marL="856993" indent="0">
              <a:buNone/>
              <a:defRPr sz="1125"/>
            </a:lvl3pPr>
            <a:lvl4pPr marL="1285490" indent="0">
              <a:buNone/>
              <a:defRPr sz="938"/>
            </a:lvl4pPr>
            <a:lvl5pPr marL="1713985" indent="0">
              <a:buNone/>
              <a:defRPr sz="938"/>
            </a:lvl5pPr>
            <a:lvl6pPr marL="2142482" indent="0">
              <a:buNone/>
              <a:defRPr sz="938"/>
            </a:lvl6pPr>
            <a:lvl7pPr marL="2570978" indent="0">
              <a:buNone/>
              <a:defRPr sz="938"/>
            </a:lvl7pPr>
            <a:lvl8pPr marL="2999475" indent="0">
              <a:buNone/>
              <a:defRPr sz="938"/>
            </a:lvl8pPr>
            <a:lvl9pPr marL="3427972" indent="0">
              <a:buNone/>
              <a:defRPr sz="9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4800600"/>
            <a:ext cx="8059375" cy="566738"/>
          </a:xfrm>
        </p:spPr>
        <p:txBody>
          <a:bodyPr anchor="b">
            <a:normAutofit/>
          </a:bodyPr>
          <a:lstStyle>
            <a:lvl1pPr algn="l"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5001" y="609600"/>
            <a:ext cx="8059376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/>
            </a:lvl1pPr>
            <a:lvl2pPr marL="428625" indent="0">
              <a:buNone/>
              <a:defRPr sz="1500"/>
            </a:lvl2pPr>
            <a:lvl3pPr marL="857250" indent="0">
              <a:buNone/>
              <a:defRPr sz="1500"/>
            </a:lvl3pPr>
            <a:lvl4pPr marL="1285875" indent="0">
              <a:buNone/>
              <a:defRPr sz="1500"/>
            </a:lvl4pPr>
            <a:lvl5pPr marL="1714500" indent="0">
              <a:buNone/>
              <a:defRPr sz="1500"/>
            </a:lvl5pPr>
            <a:lvl6pPr marL="2143125" indent="0">
              <a:buNone/>
              <a:defRPr sz="1500"/>
            </a:lvl6pPr>
            <a:lvl7pPr marL="2571750" indent="0">
              <a:buNone/>
              <a:defRPr sz="1500"/>
            </a:lvl7pPr>
            <a:lvl8pPr marL="3000375" indent="0">
              <a:buNone/>
              <a:defRPr sz="1500"/>
            </a:lvl8pPr>
            <a:lvl9pPr marL="34290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01" y="5367338"/>
            <a:ext cx="8059375" cy="674024"/>
          </a:xfrm>
        </p:spPr>
        <p:txBody>
          <a:bodyPr>
            <a:normAutofit/>
          </a:bodyPr>
          <a:lstStyle>
            <a:lvl1pPr marL="0" indent="0">
              <a:buNone/>
              <a:defRPr sz="1125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1430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5001" y="609600"/>
            <a:ext cx="8059376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1" y="2160590"/>
            <a:ext cx="805937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4813" y="6041363"/>
            <a:ext cx="854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F0376-999B-4FE6-9DA3-0E023966323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5001" y="6041363"/>
            <a:ext cx="5904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53747" y="6041363"/>
            <a:ext cx="640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4">
                <a:solidFill>
                  <a:schemeClr val="accent1"/>
                </a:solidFill>
              </a:defRPr>
            </a:lvl1pPr>
          </a:lstStyle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4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28625" rtl="0" eaLnBrk="1" latinLnBrk="0" hangingPunct="1">
        <a:spcBef>
          <a:spcPct val="0"/>
        </a:spcBef>
        <a:buNone/>
        <a:defRPr sz="3375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1469" indent="-321469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96516" indent="-267891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7156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00188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2881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357438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78606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214688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64331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0CCE13E-3764-470C-9277-CD27E0BB0782}"/>
              </a:ext>
            </a:extLst>
          </p:cNvPr>
          <p:cNvSpPr txBox="1"/>
          <p:nvPr/>
        </p:nvSpPr>
        <p:spPr>
          <a:xfrm>
            <a:off x="4178105" y="2546253"/>
            <a:ext cx="35345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স</a:t>
            </a:r>
            <a:r>
              <a:rPr lang="as-IN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8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7CBD1243-E3A7-4453-A9A3-9E20E0116435}"/>
              </a:ext>
            </a:extLst>
          </p:cNvPr>
          <p:cNvSpPr txBox="1">
            <a:spLocks/>
          </p:cNvSpPr>
          <p:nvPr/>
        </p:nvSpPr>
        <p:spPr>
          <a:xfrm>
            <a:off x="353917" y="2432878"/>
            <a:ext cx="10016197" cy="12008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28625" rtl="0" eaLnBrk="1" latinLnBrk="0" hangingPunct="1">
              <a:spcBef>
                <a:spcPct val="0"/>
              </a:spcBef>
              <a:buNone/>
              <a:defRPr sz="5063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7CBD1243-E3A7-4453-A9A3-9E20E0116435}"/>
              </a:ext>
            </a:extLst>
          </p:cNvPr>
          <p:cNvSpPr>
            <a:spLocks noGrp="1"/>
          </p:cNvSpPr>
          <p:nvPr/>
        </p:nvSpPr>
        <p:spPr>
          <a:xfrm>
            <a:off x="706901" y="2828583"/>
            <a:ext cx="10016197" cy="12008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সকলকে</a:t>
            </a:r>
            <a:r>
              <a:rPr lang="en-US" sz="4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শুভেচ্ছা</a:t>
            </a:r>
            <a:r>
              <a:rPr lang="en-US" sz="4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1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960" y="81535"/>
            <a:ext cx="10287758" cy="847104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পোশাক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পরিচ্ছদ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6A1BC2F-F457-44F1-8669-EE0ABA0D76D2}"/>
              </a:ext>
            </a:extLst>
          </p:cNvPr>
          <p:cNvSpPr txBox="1"/>
          <p:nvPr/>
        </p:nvSpPr>
        <p:spPr>
          <a:xfrm>
            <a:off x="0" y="5329196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শিশু-কিশোর-যুবকদের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ডিজাইনের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পোশাক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থাকলেও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মলিন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অনুজ্জ্বল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হালকা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রংই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যেন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প্রবীণের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প্রতীক-তাদের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পোশাকী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94A2D27-5067-4FCF-96FE-5FE715BA78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26" y="928639"/>
            <a:ext cx="9045525" cy="440055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E446D56-1219-4EE2-A69A-12516AECD9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26" y="928639"/>
            <a:ext cx="9045524" cy="440055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117E234C-4953-43B1-9856-3F7864967F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24" y="928640"/>
            <a:ext cx="9045523" cy="440055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BCC66797-3265-4837-AA69-5F50D84664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21" y="928638"/>
            <a:ext cx="9045522" cy="440055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F3D21F0C-A61D-43BD-B8C1-71C6FB2F88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13" y="928636"/>
            <a:ext cx="9045529" cy="440055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6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1B3E1F-BE0E-4E08-B30F-E7BA3EBA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892" y="146780"/>
            <a:ext cx="8750325" cy="844114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রোগ-ব্যাধি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70C1000-AF63-4806-B0B8-662E2091D40B}"/>
              </a:ext>
            </a:extLst>
          </p:cNvPr>
          <p:cNvSpPr txBox="1"/>
          <p:nvPr/>
        </p:nvSpPr>
        <p:spPr>
          <a:xfrm>
            <a:off x="-172107" y="5243161"/>
            <a:ext cx="11704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রকমের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রোগ-ব্যাধি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শরীরে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বাসা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বাধে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অনেকেই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দীর্ঘ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মেয়াদী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রোগে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আক্রান্ত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কিন্তু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চিকিৎসার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তেমন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যেটা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অন্যান্যদের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বেলায়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A27D922-D307-45F0-AAD9-1F4F236A2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91" y="737676"/>
            <a:ext cx="8785269" cy="461187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ABC0208E-8A35-49FC-8F04-29C5FD1E9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419" y="737676"/>
            <a:ext cx="8855156" cy="461187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6C4404A4-BB8F-4835-9D1E-D95403A81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892" y="713496"/>
            <a:ext cx="8840326" cy="463605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5E82FBD8-B0AA-4F9F-AD93-8BAE6C3AB8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892" y="737676"/>
            <a:ext cx="8847081" cy="463605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6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FA6401-7F86-4BD1-B8CA-3CCC99B2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718" y="29388"/>
            <a:ext cx="10421257" cy="1242715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070F231-912B-4932-8173-565446B8E0AB}"/>
              </a:ext>
            </a:extLst>
          </p:cNvPr>
          <p:cNvSpPr txBox="1"/>
          <p:nvPr/>
        </p:nvSpPr>
        <p:spPr>
          <a:xfrm>
            <a:off x="1" y="5607090"/>
            <a:ext cx="1142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প্রবীণদের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শারীরিক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হওয়ায়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স্বাস্থ্য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বিষয়ক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সঠিক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জ্ঞান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থাকায়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নিজেদের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অসহায়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অবহেলিত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02A1F88-A4EB-4971-BEB0-939AC16DD9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966" y="650745"/>
            <a:ext cx="9143999" cy="49775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86D5E7F-9BC6-443E-AB4E-3F1F7693F8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966" y="650745"/>
            <a:ext cx="9143999" cy="497753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CB6CBED-6E04-4A51-9EA2-DED2D5D56F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966" y="650745"/>
            <a:ext cx="9143999" cy="497753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97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8CB7C5-1A37-4D11-9B6C-67D10DF19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71" y="135919"/>
            <a:ext cx="10757853" cy="792549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বাধ্যতামূলক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অবসর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C0EEAAD-8490-4B5C-857F-F69508817457}"/>
              </a:ext>
            </a:extLst>
          </p:cNvPr>
          <p:cNvSpPr txBox="1"/>
          <p:nvPr/>
        </p:nvSpPr>
        <p:spPr>
          <a:xfrm>
            <a:off x="0" y="5650637"/>
            <a:ext cx="1142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অনেকে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বার্ধক্যে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কর্মক্ষমতা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উল্লেখযোগ্যভাবে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হ্রাস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নবীনদের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সুযোগ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দেয়ার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বয়স্কদের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বাধ্যতামূলক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অবসর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43F392C-8E77-4ED4-B529-F66A505BD6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21" y="928467"/>
            <a:ext cx="9629155" cy="47221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890CAEA-4357-42C3-B5AA-7B32DC50B9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21" y="928468"/>
            <a:ext cx="9629155" cy="472216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7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DE9342-5BB6-43C0-9B1F-0CBB0B921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385A6-E45A-4E85-9FFB-0A70E093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11" y="5167310"/>
            <a:ext cx="10747977" cy="10764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প্রবীণ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ইতিবাচক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নেতিবাচক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প্রবাদ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বাক্য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রয়েছে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তালিকা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তৈরি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CC2C2BD-7453-4CB2-8BD6-826BBC4AED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90690"/>
            <a:ext cx="6105378" cy="303605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4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7F9BF4-52ED-45E6-8B0F-89E2E7EB6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128" y="91688"/>
            <a:ext cx="8059376" cy="870838"/>
          </a:xfrm>
        </p:spPr>
        <p:txBody>
          <a:bodyPr anchor="t">
            <a:normAutofit/>
          </a:bodyPr>
          <a:lstStyle/>
          <a:p>
            <a:pPr algn="ctr"/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F72EEB-204B-4C74-922F-E39082AF4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420" y="752871"/>
            <a:ext cx="10558463" cy="5872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১।সামাজিক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অসমতা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সৃষ্টি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করেছে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	খ.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রাষ্ট্র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		গ.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		ঘ.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‌   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অসমতাকে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স্বাভাবিক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বাস্তব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ভিত্তিক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নৈতিক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সমর্থন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করেছে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মার্কস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		খ.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এরিস্টটল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	গ.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ওয়েবার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	ঘ.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নিউটন</a:t>
            </a:r>
            <a:endParaRPr lang="en-US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অসমতার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জৈবিক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উপদান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pPr marL="0" indent="0">
              <a:buNone/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i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.	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লিঙ্গ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			ii.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		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iii.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বুদ্ধিমত্তা</a:t>
            </a:r>
            <a:endParaRPr lang="en-US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কোনটি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সঠিক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ক.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i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ও 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ii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	খ.	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latin typeface="Nikosh" panose="02000000000000000000" pitchFamily="2" charset="0"/>
                <a:cs typeface="Nikosh" panose="02000000000000000000" pitchFamily="2" charset="0"/>
              </a:rPr>
              <a:t>i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ও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iii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গ.	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ii 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iii 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	ঘ.</a:t>
            </a:r>
            <a:r>
              <a:rPr lang="en-US" sz="28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i</a:t>
            </a:r>
            <a:r>
              <a:rPr lang="en-US" sz="2800" b="1" dirty="0" smtClean="0">
                <a:latin typeface="Nikosh" panose="02000000000000000000" pitchFamily="2" charset="0"/>
                <a:cs typeface="Nikosh" panose="02000000000000000000" pitchFamily="2" charset="0"/>
              </a:rPr>
              <a:t>, ii ও iii</a:t>
            </a:r>
          </a:p>
          <a:p>
            <a:pPr marL="0" indent="0">
              <a:buNone/>
            </a:pPr>
            <a:endParaRPr lang="en-US" sz="2800" b="1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উত্তরমালাঃ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১। গ		২। খ		৩।ঘ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5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137A9D-5339-48AB-84A2-7E2E0F5B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1" y="320433"/>
            <a:ext cx="10339754" cy="1200834"/>
          </a:xfrm>
        </p:spPr>
        <p:txBody>
          <a:bodyPr>
            <a:normAutofit/>
          </a:bodyPr>
          <a:lstStyle/>
          <a:p>
            <a:pPr algn="ctr"/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23F349-12E2-4D1A-B483-907B469B6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910" y="1072708"/>
            <a:ext cx="11098090" cy="57852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ব্যাংকার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দম্পতি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মিসেস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শারমিন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সাজেদ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সকালে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একসাথে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অফিসের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উদ্দেশ্যে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বেরিয়ে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অফিস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শেষে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মিসেস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শারমীন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বাসায়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ফিরে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সন্তান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দেখাশুনা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রান্নার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তদারকি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সংসারের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যাবতীয়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ব্যস্ত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সাজিদ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অফিস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ক্লাবে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অথবা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টিভি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দেখেন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বিশ্রাম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.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সাজিদ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সাংসারিক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এসব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দায়িত্ব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পালন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বিশ্রামহীন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বিনোদনহীন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মিসেস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শারমীন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অসুস্থতায়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ভুগছেন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অফিস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সাংসারিক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দ্বায়িত্ব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কোনোটিই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ঠিকভাবে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পালন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পারছেন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স্তর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বিন্যাস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খ।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স্তর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বিন্যাস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সর্বত্র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লক্ষনীয়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গ।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উদ্দীপকে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অসমতার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ধরণ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লক্ষ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? 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ঘ।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উদ্দীপকের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অবস্থা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প্রগতির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অন্তরায়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403BA4C-4CFE-4406-B4E7-8E5E0AF8425C}"/>
              </a:ext>
            </a:extLst>
          </p:cNvPr>
          <p:cNvSpPr txBox="1"/>
          <p:nvPr/>
        </p:nvSpPr>
        <p:spPr>
          <a:xfrm>
            <a:off x="2846717" y="2122907"/>
            <a:ext cx="545081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5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0" cy="6858000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EE9D199-2DF6-4D67-971E-6655C61D5D60}"/>
              </a:ext>
            </a:extLst>
          </p:cNvPr>
          <p:cNvSpPr txBox="1"/>
          <p:nvPr/>
        </p:nvSpPr>
        <p:spPr>
          <a:xfrm>
            <a:off x="4033715" y="1864389"/>
            <a:ext cx="30917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</a:t>
            </a:r>
            <a:r>
              <a:rPr lang="as-IN" sz="88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8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88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88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88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825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3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45" y="852347"/>
            <a:ext cx="10222523" cy="120083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40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40D8A8B-A8F8-483A-88E2-A046B6246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2945" y="2807230"/>
            <a:ext cx="5257531" cy="31444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এ.কে.এম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মাসুদুজ্জামান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ষক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সমাজবি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ঞ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ইন্দুরকানি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ইন্দুরকানি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পিরোজপুর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মোবাইল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ন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-01818321562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5117329-872B-4830-8B6F-AADE7AB4F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0487" y="2662851"/>
            <a:ext cx="5046692" cy="3737949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একাদশ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য়    : 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জবিজ্ঞান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১ম প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অধ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য়   :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অষ্টম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   :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স্তর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বিন্যাস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অসমতা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বৈষম্যবাদের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ধারনা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বৈষম্যসমূহ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৪৫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20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FEBA1-3DD1-402B-8329-CBD704058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690" y="184034"/>
            <a:ext cx="9718620" cy="658508"/>
          </a:xfrm>
        </p:spPr>
        <p:txBody>
          <a:bodyPr anchor="t">
            <a:no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ছবিগুলো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AC342C5-12B8-4B1A-94D1-6BF071C02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89" y="842542"/>
            <a:ext cx="9718620" cy="56636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45CBF75-F919-47A6-920C-A6C13C1600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88" y="842542"/>
            <a:ext cx="9718621" cy="56636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371E7A-140B-4B72-8412-5E78DBD349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88" y="842541"/>
            <a:ext cx="9718621" cy="566367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7C0CC069-7FC8-4578-9546-207A178094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87" y="842540"/>
            <a:ext cx="9718622" cy="566367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2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BD1243-E3A7-4453-A9A3-9E20E011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70" y="1197636"/>
            <a:ext cx="10016197" cy="1200834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াঠ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B976EF-B700-441D-8A2C-BA82CACA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24" y="2996419"/>
            <a:ext cx="11211951" cy="16881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বৈষম্যবাদের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ধারনা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বৈষম্যসমূহ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15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11" y="654629"/>
            <a:ext cx="10142806" cy="1242715"/>
          </a:xfrm>
        </p:spPr>
        <p:txBody>
          <a:bodyPr/>
          <a:lstStyle/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েষে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8D6E0A-B919-4555-8BBE-4CDE55951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182" y="2392913"/>
            <a:ext cx="10568354" cy="3205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বৈষম্যবাদ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চিহ্নিত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বৈষম্যসমূহ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বর্ণনা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A71755E4-6737-4439-B5D4-B3675A3CB1F4}"/>
              </a:ext>
            </a:extLst>
          </p:cNvPr>
          <p:cNvSpPr/>
          <p:nvPr/>
        </p:nvSpPr>
        <p:spPr>
          <a:xfrm>
            <a:off x="323557" y="2554962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3D069E8F-D2E7-4B60-9EB7-530628DDEA41}"/>
              </a:ext>
            </a:extLst>
          </p:cNvPr>
          <p:cNvSpPr/>
          <p:nvPr/>
        </p:nvSpPr>
        <p:spPr>
          <a:xfrm>
            <a:off x="323557" y="3226993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F0A49E65-2E0E-4373-BC5F-97C1179B1151}"/>
              </a:ext>
            </a:extLst>
          </p:cNvPr>
          <p:cNvSpPr/>
          <p:nvPr/>
        </p:nvSpPr>
        <p:spPr>
          <a:xfrm>
            <a:off x="323557" y="3866940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2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931" y="1356107"/>
            <a:ext cx="10142806" cy="1012874"/>
          </a:xfrm>
        </p:spPr>
        <p:txBody>
          <a:bodyPr/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বৈষম্যবাদ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996C341-857D-4F07-B392-7F6207440342}"/>
              </a:ext>
            </a:extLst>
          </p:cNvPr>
          <p:cNvSpPr txBox="1"/>
          <p:nvPr/>
        </p:nvSpPr>
        <p:spPr>
          <a:xfrm>
            <a:off x="-124853" y="3136891"/>
            <a:ext cx="116797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হ্যারিস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বিদ্বেষী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প্রবীণকে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জৈবিক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সামাজিকভাবে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অযোগ্য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ধরনের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মনোভাব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থেকেই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প্রবীণের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বৈষম্যমূলক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আচরণ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এভাবে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প্রবীণদেরকে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বিচ্ছিন্ন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নির্ভরশীল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আবেগীয়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অস্থিতিশীল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দুর্বলচিত্তের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অধিকারী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D099A33-ED7B-4C03-B79F-85E508D46411}"/>
              </a:ext>
            </a:extLst>
          </p:cNvPr>
          <p:cNvSpPr txBox="1"/>
          <p:nvPr/>
        </p:nvSpPr>
        <p:spPr>
          <a:xfrm>
            <a:off x="45718" y="5501893"/>
            <a:ext cx="113385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বাটলারের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বয়স-বৈষম্যবাদ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এমন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প্রক্রিয়া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প্রবীণের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বদ্ধমূল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বিশ্বাস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পোষণ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বৈষম্যমূলক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আচরণ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BE8A4A1-C795-4120-B4B2-B4095CDF6A18}"/>
              </a:ext>
            </a:extLst>
          </p:cNvPr>
          <p:cNvSpPr/>
          <p:nvPr/>
        </p:nvSpPr>
        <p:spPr>
          <a:xfrm>
            <a:off x="246186" y="2493907"/>
            <a:ext cx="30175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হ্যারিস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9B580C7-4C7C-4ADD-822B-63EA57EC531E}"/>
              </a:ext>
            </a:extLst>
          </p:cNvPr>
          <p:cNvSpPr/>
          <p:nvPr/>
        </p:nvSpPr>
        <p:spPr>
          <a:xfrm>
            <a:off x="8321043" y="2556994"/>
            <a:ext cx="30175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রবার্ট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বাটলার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6018614-E169-44B2-ACFD-065AE52F3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547" y="283874"/>
            <a:ext cx="2147521" cy="22731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B0B45FF-3405-4909-8410-21470FEA9B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31" y="283875"/>
            <a:ext cx="2147521" cy="227311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58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5" grpId="0"/>
      <p:bldP spid="16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2B0B49-DEC7-4BBD-8F4F-236C4780B0E8}"/>
              </a:ext>
            </a:extLst>
          </p:cNvPr>
          <p:cNvSpPr txBox="1"/>
          <p:nvPr/>
        </p:nvSpPr>
        <p:spPr>
          <a:xfrm>
            <a:off x="433477" y="343042"/>
            <a:ext cx="105630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একনজরে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বৈষম্যসমূহ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BA1F5A-9C67-4757-AC0F-455386424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997" y="1651338"/>
            <a:ext cx="9270609" cy="456658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খাদ্য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পোশাক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পরিচ্ছদ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রোগ-ব্যাধি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পরিবর্তন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বাধ্যতামূলক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অবসর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99F546-AFEB-4FB0-BA13-EEE4F138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833" y="373974"/>
            <a:ext cx="9858375" cy="1242715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B8036B-BB72-410A-A91F-D91AEF06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32" y="5021370"/>
            <a:ext cx="9565274" cy="915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বাটলারের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বৈষম্যবাদের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লিখ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22D91F7-09E0-404D-B881-FB87B28B3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07" y="1616687"/>
            <a:ext cx="4595422" cy="281361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4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FEDC4-D00B-444F-9A6E-27115031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57" y="-52061"/>
            <a:ext cx="10043885" cy="657328"/>
          </a:xfrm>
        </p:spPr>
        <p:txBody>
          <a:bodyPr anchor="t">
            <a:no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খাদ্য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3E9B6A65-4ED6-4AE4-8C30-CA25A78498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41" y="680874"/>
            <a:ext cx="8778240" cy="4515346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6E99D09-A32A-48A1-A7ED-D92EA117180C}"/>
              </a:ext>
            </a:extLst>
          </p:cNvPr>
          <p:cNvSpPr txBox="1"/>
          <p:nvPr/>
        </p:nvSpPr>
        <p:spPr>
          <a:xfrm>
            <a:off x="0" y="5271826"/>
            <a:ext cx="11760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শিশুর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খাদ্য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পুষ্টি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নিয়ে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গবেষণা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বিয়ে-শাদি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অন্যান্য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অনুষ্ঠানে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কিশোর-যুবকদের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আইটেম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তৈরি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কিন্তু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প্রবীণদের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উপযোগী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খাবার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19CDA3C-7472-4BFA-8059-23629BC6EF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41" y="709010"/>
            <a:ext cx="8778240" cy="4515347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xmlns="" id="{8483330A-2D68-4545-A1CE-71B9CC91F4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42" y="709011"/>
            <a:ext cx="8778239" cy="45153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B3577D8-DC26-419D-98B8-E8335D4BA2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41" y="680873"/>
            <a:ext cx="8778240" cy="45434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0589930-AB92-40F6-8116-127253ED7A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41" y="680873"/>
            <a:ext cx="8778242" cy="459095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 txBox="1">
            <a:spLocks/>
          </p:cNvSpPr>
          <p:nvPr/>
        </p:nvSpPr>
        <p:spPr>
          <a:xfrm>
            <a:off x="9104230" y="6400800"/>
            <a:ext cx="1764180" cy="310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28625" rtl="0" eaLnBrk="1" latinLnBrk="0" hangingPunct="1">
              <a:spcBef>
                <a:spcPct val="0"/>
              </a:spcBef>
              <a:buNone/>
              <a:defRPr sz="3375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স্যার</a:t>
            </a:r>
            <a:r>
              <a:rPr lang="en-US" sz="14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সইক</a:t>
            </a:r>
            <a:endParaRPr lang="en-US" sz="14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0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1016</TotalTime>
  <Words>623</Words>
  <Application>Microsoft Office PowerPoint</Application>
  <PresentationFormat>Custom</PresentationFormat>
  <Paragraphs>84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Nikosh</vt:lpstr>
      <vt:lpstr>Trebuchet MS</vt:lpstr>
      <vt:lpstr>Wingdings 3</vt:lpstr>
      <vt:lpstr>Facet</vt:lpstr>
      <vt:lpstr>PowerPoint Presentation</vt:lpstr>
      <vt:lpstr>পরিচিতি </vt:lpstr>
      <vt:lpstr>নিচের ছবিগুলো লক্ষ্য কর</vt:lpstr>
      <vt:lpstr>আজকের পাঠ </vt:lpstr>
      <vt:lpstr>     এই পাঠ শেষে শিক্ষার্থীরা …</vt:lpstr>
      <vt:lpstr>বয়স বৈষম্যবাদ?</vt:lpstr>
      <vt:lpstr>PowerPoint Presentation</vt:lpstr>
      <vt:lpstr>একক কাজ </vt:lpstr>
      <vt:lpstr>খাদ্য  </vt:lpstr>
      <vt:lpstr>পোশাক পরিচ্ছদ </vt:lpstr>
      <vt:lpstr>রোগ-ব্যাধি  </vt:lpstr>
      <vt:lpstr>মানসিক পরিবর্তন </vt:lpstr>
      <vt:lpstr>বাধ্যতামূলক অবসর </vt:lpstr>
      <vt:lpstr>দলগত কাজ </vt:lpstr>
      <vt:lpstr>মূল্যায়ন 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HAFIZUR RAHMAN</dc:creator>
  <cp:lastModifiedBy>Rajib</cp:lastModifiedBy>
  <cp:revision>100</cp:revision>
  <dcterms:created xsi:type="dcterms:W3CDTF">2019-12-13T13:54:59Z</dcterms:created>
  <dcterms:modified xsi:type="dcterms:W3CDTF">2020-12-10T07:07:17Z</dcterms:modified>
</cp:coreProperties>
</file>