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276" r:id="rId3"/>
    <p:sldId id="258" r:id="rId4"/>
    <p:sldId id="277" r:id="rId5"/>
    <p:sldId id="278" r:id="rId6"/>
    <p:sldId id="288" r:id="rId7"/>
    <p:sldId id="260" r:id="rId8"/>
    <p:sldId id="267" r:id="rId9"/>
    <p:sldId id="263" r:id="rId10"/>
    <p:sldId id="262" r:id="rId11"/>
    <p:sldId id="261" r:id="rId12"/>
    <p:sldId id="264" r:id="rId13"/>
    <p:sldId id="265" r:id="rId14"/>
    <p:sldId id="268" r:id="rId15"/>
    <p:sldId id="289" r:id="rId16"/>
    <p:sldId id="282" r:id="rId17"/>
    <p:sldId id="280" r:id="rId18"/>
    <p:sldId id="281" r:id="rId19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3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875" y="2404534"/>
            <a:ext cx="7281503" cy="1646302"/>
          </a:xfrm>
        </p:spPr>
        <p:txBody>
          <a:bodyPr anchor="b">
            <a:noAutofit/>
          </a:bodyPr>
          <a:lstStyle>
            <a:lvl1pPr algn="r">
              <a:defRPr sz="506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4050834"/>
            <a:ext cx="728150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609600"/>
            <a:ext cx="8059376" cy="3403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755" y="3632200"/>
            <a:ext cx="67729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00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1931988"/>
            <a:ext cx="8059376" cy="2595460"/>
          </a:xfrm>
        </p:spPr>
        <p:txBody>
          <a:bodyPr anchor="b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0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3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609600"/>
            <a:ext cx="8051440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66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2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9694" y="609600"/>
            <a:ext cx="122319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1" y="609600"/>
            <a:ext cx="661889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4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2700868"/>
            <a:ext cx="8059376" cy="1826581"/>
          </a:xfrm>
        </p:spPr>
        <p:txBody>
          <a:bodyPr anchor="b"/>
          <a:lstStyle>
            <a:lvl1pPr algn="l">
              <a:defRPr sz="37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860400"/>
          </a:xfrm>
        </p:spPr>
        <p:txBody>
          <a:bodyPr anchor="t"/>
          <a:lstStyle>
            <a:lvl1pPr marL="0" indent="0" algn="l">
              <a:buNone/>
              <a:defRPr sz="187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1" y="2160589"/>
            <a:ext cx="3922533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847" y="2160590"/>
            <a:ext cx="3922532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11" y="2160983"/>
            <a:ext cx="3924022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11" y="2737246"/>
            <a:ext cx="392402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359" y="2160983"/>
            <a:ext cx="3924017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360" y="2737246"/>
            <a:ext cx="392401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8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1498604"/>
            <a:ext cx="3613620" cy="1278466"/>
          </a:xfrm>
        </p:spPr>
        <p:txBody>
          <a:bodyPr anchor="b">
            <a:normAutofit/>
          </a:bodyPr>
          <a:lstStyle>
            <a:lvl1pPr>
              <a:defRPr sz="18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933" y="514925"/>
            <a:ext cx="4231445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2777069"/>
            <a:ext cx="3613620" cy="2584449"/>
          </a:xfrm>
        </p:spPr>
        <p:txBody>
          <a:bodyPr>
            <a:normAutofit/>
          </a:bodyPr>
          <a:lstStyle>
            <a:lvl1pPr marL="0" indent="0">
              <a:buNone/>
              <a:defRPr sz="1313"/>
            </a:lvl1pPr>
            <a:lvl2pPr marL="428497" indent="0">
              <a:buNone/>
              <a:defRPr sz="1313"/>
            </a:lvl2pPr>
            <a:lvl3pPr marL="856993" indent="0">
              <a:buNone/>
              <a:defRPr sz="1125"/>
            </a:lvl3pPr>
            <a:lvl4pPr marL="1285490" indent="0">
              <a:buNone/>
              <a:defRPr sz="938"/>
            </a:lvl4pPr>
            <a:lvl5pPr marL="1713985" indent="0">
              <a:buNone/>
              <a:defRPr sz="938"/>
            </a:lvl5pPr>
            <a:lvl6pPr marL="2142482" indent="0">
              <a:buNone/>
              <a:defRPr sz="938"/>
            </a:lvl6pPr>
            <a:lvl7pPr marL="2570978" indent="0">
              <a:buNone/>
              <a:defRPr sz="938"/>
            </a:lvl7pPr>
            <a:lvl8pPr marL="2999475" indent="0">
              <a:buNone/>
              <a:defRPr sz="938"/>
            </a:lvl8pPr>
            <a:lvl9pPr marL="3427972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4800600"/>
            <a:ext cx="8059375" cy="566738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9600"/>
            <a:ext cx="8059376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428625" indent="0">
              <a:buNone/>
              <a:defRPr sz="1500"/>
            </a:lvl2pPr>
            <a:lvl3pPr marL="857250" indent="0">
              <a:buNone/>
              <a:defRPr sz="1500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5367338"/>
            <a:ext cx="8059375" cy="674024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1" y="2160590"/>
            <a:ext cx="80593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4813" y="6041363"/>
            <a:ext cx="85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1" y="6041363"/>
            <a:ext cx="5904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3747" y="6041363"/>
            <a:ext cx="6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accent1"/>
                </a:solidFill>
              </a:defRPr>
            </a:lvl1pPr>
          </a:lstStyle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4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28625" rtl="0" eaLnBrk="1" latinLnBrk="0" hangingPunct="1">
        <a:spcBef>
          <a:spcPct val="0"/>
        </a:spcBef>
        <a:buNone/>
        <a:defRPr sz="33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CCE13E-3764-470C-9277-CD27E0BB0782}"/>
              </a:ext>
            </a:extLst>
          </p:cNvPr>
          <p:cNvSpPr txBox="1"/>
          <p:nvPr/>
        </p:nvSpPr>
        <p:spPr>
          <a:xfrm>
            <a:off x="3947746" y="4070253"/>
            <a:ext cx="3534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স</a:t>
            </a:r>
            <a:r>
              <a:rPr lang="as-IN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 txBox="1">
            <a:spLocks/>
          </p:cNvSpPr>
          <p:nvPr/>
        </p:nvSpPr>
        <p:spPr>
          <a:xfrm>
            <a:off x="353917" y="2432878"/>
            <a:ext cx="10016197" cy="12008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28625" rtl="0" eaLnBrk="1" latinLnBrk="0" hangingPunct="1">
              <a:spcBef>
                <a:spcPct val="0"/>
              </a:spcBef>
              <a:buNone/>
              <a:defRPr sz="506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60" y="81535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পরিচ্ছদ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6A1BC2F-F457-44F1-8669-EE0ABA0D76D2}"/>
              </a:ext>
            </a:extLst>
          </p:cNvPr>
          <p:cNvSpPr txBox="1"/>
          <p:nvPr/>
        </p:nvSpPr>
        <p:spPr>
          <a:xfrm>
            <a:off x="0" y="5329196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শিশু-কিশোর-যুবকদের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ডিজাইনের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মলিন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অনুজ্জ্বল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হালকা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রংই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প্রতীক-তাদের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4A2D27-5067-4FCF-96FE-5FE715BA7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6" y="928639"/>
            <a:ext cx="9045525" cy="44005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E446D56-1219-4EE2-A69A-12516AECD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6" y="928639"/>
            <a:ext cx="9045524" cy="44005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17E234C-4953-43B1-9856-3F7864967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4" y="928640"/>
            <a:ext cx="9045523" cy="44005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BCC66797-3265-4837-AA69-5F50D8466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1" y="928638"/>
            <a:ext cx="9045522" cy="44005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3D21F0C-A61D-43BD-B8C1-71C6FB2F88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13" y="928636"/>
            <a:ext cx="9045529" cy="440055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892" y="146780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-172107" y="5243161"/>
            <a:ext cx="11704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শরীরে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বাসা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দীর্ঘ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মেয়াদী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রোগে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আক্রান্ত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চিকিৎসার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বেলায়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A27D922-D307-45F0-AAD9-1F4F236A2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91" y="737676"/>
            <a:ext cx="8785269" cy="46118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BC0208E-8A35-49FC-8F04-29C5FD1E9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19" y="737676"/>
            <a:ext cx="8855156" cy="46118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C4404A4-BB8F-4835-9D1E-D95403A81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92" y="713496"/>
            <a:ext cx="8840326" cy="46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E82FBD8-B0AA-4F9F-AD93-8BAE6C3AB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92" y="737676"/>
            <a:ext cx="8847081" cy="463605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18" y="29388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1" y="5607090"/>
            <a:ext cx="1142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নিজেদের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অসহায়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অবহেলিত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2A1F88-A4EB-4971-BEB0-939AC16DD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86D5E7F-9BC6-443E-AB4E-3F1F7693F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CB6CBED-6E04-4A51-9EA2-DED2D5D56F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71" y="135919"/>
            <a:ext cx="10757853" cy="792549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0" y="5650637"/>
            <a:ext cx="1142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বার্ধক্যে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উল্লেখযোগ্যভাবে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হ্রাস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নবীনদের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বয়স্কদের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3F392C-8E77-4ED4-B529-F66A505BD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1" y="928467"/>
            <a:ext cx="9629155" cy="47221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890CAEA-4357-42C3-B5AA-7B32DC50B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1" y="928468"/>
            <a:ext cx="9629155" cy="472216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নেতিবাচক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বাক্য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তালিকা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537369"/>
            <a:ext cx="10065083" cy="520031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বৈসম্যের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ভিত্তিতে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সামাজিক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বৈসম্যসমূহের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নেতিবাচক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লক্ষনীয়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প্রবীনরা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নানাবিধ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ভুগে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থাকেন</a:t>
            </a:r>
            <a:r>
              <a:rPr lang="en-US" sz="2400" dirty="0" smtClean="0"/>
              <a:t>। </a:t>
            </a:r>
            <a:r>
              <a:rPr lang="en-US" sz="2400" dirty="0" err="1" smtClean="0"/>
              <a:t>নিম্নে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সামজিক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বৈষম্যসমূহের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তুলে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১। </a:t>
            </a:r>
            <a:r>
              <a:rPr lang="en-US" sz="2400" dirty="0" err="1" smtClean="0"/>
              <a:t>সামাজিক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মনস্তাত্তিক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২। </a:t>
            </a:r>
            <a:r>
              <a:rPr lang="en-US" sz="2400" dirty="0" err="1" smtClean="0"/>
              <a:t>দৈহিক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৩। </a:t>
            </a:r>
            <a:r>
              <a:rPr lang="en-US" sz="2400" dirty="0" err="1" smtClean="0"/>
              <a:t>বার্ধক্যের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কারনে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কম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শোনা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৪। </a:t>
            </a:r>
            <a:r>
              <a:rPr lang="en-US" sz="2400" dirty="0" err="1" smtClean="0"/>
              <a:t>সুস্থ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স্বত্তেও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স্বভাবিক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শারীরিক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দুর্বলতা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৫। </a:t>
            </a:r>
            <a:r>
              <a:rPr lang="en-US" sz="2400" dirty="0" err="1" smtClean="0"/>
              <a:t>চলাফেরা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কাজকর্মে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সাহায্য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৬। </a:t>
            </a:r>
            <a:r>
              <a:rPr lang="en-US" sz="2400" dirty="0" err="1" smtClean="0"/>
              <a:t>দীর্ঘ</a:t>
            </a:r>
            <a:r>
              <a:rPr lang="en-US" sz="2400" dirty="0" smtClean="0"/>
              <a:t> </a:t>
            </a:r>
            <a:r>
              <a:rPr lang="en-US" sz="2400" dirty="0" err="1" smtClean="0"/>
              <a:t>মেয়ার্দ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রোগে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সহ্যাসায়ী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৭। </a:t>
            </a:r>
            <a:r>
              <a:rPr lang="en-US" sz="2400" dirty="0" err="1" smtClean="0"/>
              <a:t>আবেগীয়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মানসিক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নিরাপত্তার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অভাব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বাংলাদেশের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মতো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উন্নয়নশীল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প্রবীনরা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গ্রামীন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শহরের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প্রেক্ষাপটে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নানাবিধ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ভুগে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থাকেন</a:t>
            </a:r>
            <a:r>
              <a:rPr lang="en-US" sz="2400" dirty="0" smtClean="0"/>
              <a:t>।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সুযোগ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সুবিধাগুলো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বয়সী</a:t>
            </a:r>
            <a:r>
              <a:rPr lang="en-US" sz="2400" dirty="0" smtClean="0"/>
              <a:t> </a:t>
            </a:r>
            <a:r>
              <a:rPr lang="en-US" sz="2400" dirty="0" err="1" smtClean="0"/>
              <a:t>লোকের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মাঝে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সুষম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বন্টন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রাষ্ট্র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প্রবীনদের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মৌলিক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চাহিদা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পূরনের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ব্যবস্থা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তবেই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সমস্যা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উত্তোরন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সম্ভব</a:t>
            </a:r>
            <a:r>
              <a:rPr lang="en-US" sz="2400" dirty="0" smtClean="0"/>
              <a:t>।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 txBox="1">
            <a:spLocks/>
          </p:cNvSpPr>
          <p:nvPr/>
        </p:nvSpPr>
        <p:spPr>
          <a:xfrm>
            <a:off x="771359" y="216569"/>
            <a:ext cx="805937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বৈষম্যসমূহের</a:t>
            </a:r>
            <a:r>
              <a:rPr lang="en-US" sz="5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5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সমূহ</a:t>
            </a:r>
            <a:endParaRPr lang="en-US" sz="540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8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128" y="91688"/>
            <a:ext cx="8059376" cy="870838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420" y="752871"/>
            <a:ext cx="10558463" cy="587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১।সামাজিক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খ.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গ.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ঘ.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‌  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বাস্তব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মার্কস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	খ.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এরিস্টটল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ওয়েবার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ঘ.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নিউটন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উপদান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	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লিঙ্গ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	ii.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	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iii.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বুদ্ধিমত্তা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ii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খ.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iii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গ.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ii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iii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ঘ.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ii ও iii</a:t>
            </a:r>
          </a:p>
          <a:p>
            <a:pPr marL="0" indent="0">
              <a:buNone/>
            </a:pP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উত্তরমালাঃ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১। গ		২। খ		৩।ঘ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10" y="1072708"/>
            <a:ext cx="11098090" cy="5785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দম্পতি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শারমিন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সাজেদ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সকালে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একসাথে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বেরিয়ে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ফিরে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দেখাশুনা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রান্নার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তদারকি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সংসারের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যাবতীয়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সাজিদ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টিভি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বিশ্রাম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সাজিদ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সাংসারিক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দায়িত্ব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বিশ্রামহীন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বিনোদনহীন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অসুস্থতায়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ভুগছেন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সাংসারিক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দ্বায়িত্ব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কোনোটিই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ঠিকভাবে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পারছেন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খ।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সর্বত্র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গ।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ঘ।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প্রগতির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84" y="26358"/>
            <a:ext cx="11438021" cy="6816579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EE9D199-2DF6-4D67-971E-6655C61D5D60}"/>
              </a:ext>
            </a:extLst>
          </p:cNvPr>
          <p:cNvSpPr txBox="1"/>
          <p:nvPr/>
        </p:nvSpPr>
        <p:spPr>
          <a:xfrm>
            <a:off x="3969546" y="2711372"/>
            <a:ext cx="309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45" y="852347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2945" y="2807230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0487" y="2662851"/>
            <a:ext cx="5046692" cy="373794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অষ্টম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  <a:endParaRPr lang="en-US" sz="4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18403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C342C5-12B8-4B1A-94D1-6BF071C02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9" y="842542"/>
            <a:ext cx="9718620" cy="5663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45CBF75-F919-47A6-920C-A6C13C160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8" y="842542"/>
            <a:ext cx="9718621" cy="56636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371E7A-140B-4B72-8412-5E78DBD34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8" y="842541"/>
            <a:ext cx="9718621" cy="56636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C0CC069-7FC8-4578-9546-207A178094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7" y="842540"/>
            <a:ext cx="9718622" cy="566367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28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" y="2996419"/>
            <a:ext cx="11211951" cy="16881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বৈষম্যসমূহের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182" y="2392913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71755E4-6737-4439-B5D4-B3675A3CB1F4}"/>
              </a:ext>
            </a:extLst>
          </p:cNvPr>
          <p:cNvSpPr/>
          <p:nvPr/>
        </p:nvSpPr>
        <p:spPr>
          <a:xfrm>
            <a:off x="323557" y="255496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3D069E8F-D2E7-4B60-9EB7-530628DDEA41}"/>
              </a:ext>
            </a:extLst>
          </p:cNvPr>
          <p:cNvSpPr/>
          <p:nvPr/>
        </p:nvSpPr>
        <p:spPr>
          <a:xfrm>
            <a:off x="323557" y="3226993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F0A49E65-2E0E-4373-BC5F-97C1179B1151}"/>
              </a:ext>
            </a:extLst>
          </p:cNvPr>
          <p:cNvSpPr/>
          <p:nvPr/>
        </p:nvSpPr>
        <p:spPr>
          <a:xfrm>
            <a:off x="323557" y="3866940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31" y="1356107"/>
            <a:ext cx="10142806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96C341-857D-4F07-B392-7F6207440342}"/>
              </a:ext>
            </a:extLst>
          </p:cNvPr>
          <p:cNvSpPr txBox="1"/>
          <p:nvPr/>
        </p:nvSpPr>
        <p:spPr>
          <a:xfrm>
            <a:off x="-124853" y="3136891"/>
            <a:ext cx="11679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হ্যারিস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বিদ্বেষী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অযোগ্য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মনোভাব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বিচ্ছিন্ন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আবেগীয়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অস্থিতিশীল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দুর্বলচিত্তের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099A33-ED7B-4C03-B79F-85E508D46411}"/>
              </a:ext>
            </a:extLst>
          </p:cNvPr>
          <p:cNvSpPr txBox="1"/>
          <p:nvPr/>
        </p:nvSpPr>
        <p:spPr>
          <a:xfrm>
            <a:off x="45718" y="5501893"/>
            <a:ext cx="11338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বয়স-বৈষম্যবাদ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প্রক্রিয়া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বদ্ধমূল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E8A4A1-C795-4120-B4B2-B4095CDF6A18}"/>
              </a:ext>
            </a:extLst>
          </p:cNvPr>
          <p:cNvSpPr/>
          <p:nvPr/>
        </p:nvSpPr>
        <p:spPr>
          <a:xfrm>
            <a:off x="246186" y="2493907"/>
            <a:ext cx="3017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হ্যারিস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9B580C7-4C7C-4ADD-822B-63EA57EC531E}"/>
              </a:ext>
            </a:extLst>
          </p:cNvPr>
          <p:cNvSpPr/>
          <p:nvPr/>
        </p:nvSpPr>
        <p:spPr>
          <a:xfrm>
            <a:off x="8321043" y="2556994"/>
            <a:ext cx="3017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রবার্ট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018614-E169-44B2-ACFD-065AE52F3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547" y="283874"/>
            <a:ext cx="2147521" cy="2273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B0B45FF-3405-4909-8410-21470FEA9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1" y="283875"/>
            <a:ext cx="2147521" cy="227311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5" grpId="0"/>
      <p:bldP spid="1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433477" y="343042"/>
            <a:ext cx="10563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997" y="1651338"/>
            <a:ext cx="9270609" cy="456658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পরিচ্ছদ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-52061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E9B6A65-4ED6-4AE4-8C30-CA25A784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4"/>
            <a:ext cx="8778240" cy="451534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99D09-A32A-48A1-A7ED-D92EA117180C}"/>
              </a:ext>
            </a:extLst>
          </p:cNvPr>
          <p:cNvSpPr txBox="1"/>
          <p:nvPr/>
        </p:nvSpPr>
        <p:spPr>
          <a:xfrm>
            <a:off x="0" y="5271826"/>
            <a:ext cx="11760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গবেষণা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বিয়ে-শাদি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অনুষ্ঠানে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কিশোর-যুবকদের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আইটেম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উপযোগী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19CDA3C-7472-4BFA-8059-23629BC6E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709010"/>
            <a:ext cx="8778240" cy="4515347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xmlns="" id="{8483330A-2D68-4545-A1CE-71B9CC91F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2" y="709011"/>
            <a:ext cx="8778239" cy="45153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B3577D8-DC26-419D-98B8-E8335D4BA2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3"/>
            <a:ext cx="8778240" cy="45434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0589930-AB92-40F6-8116-127253ED7A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3"/>
            <a:ext cx="8778242" cy="459095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1053</TotalTime>
  <Words>763</Words>
  <Application>Microsoft Office PowerPoint</Application>
  <PresentationFormat>Custom</PresentationFormat>
  <Paragraphs>95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Nikosh</vt:lpstr>
      <vt:lpstr>Trebuchet MS</vt:lpstr>
      <vt:lpstr>Wingdings 3</vt:lpstr>
      <vt:lpstr>Facet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বয়স বৈষম্যবাদ?</vt:lpstr>
      <vt:lpstr>PowerPoint Presentation</vt:lpstr>
      <vt:lpstr>একক কাজ </vt:lpstr>
      <vt:lpstr>খাদ্য  </vt:lpstr>
      <vt:lpstr>পোশাক পরিচ্ছদ </vt:lpstr>
      <vt:lpstr>রোগ-ব্যাধি  </vt:lpstr>
      <vt:lpstr>মানসিক পরিবর্তন </vt:lpstr>
      <vt:lpstr>বাধ্যতামূলক অবসর </vt:lpstr>
      <vt:lpstr>দলগত কাজ </vt:lpstr>
      <vt:lpstr>PowerPoint Presentation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104</cp:revision>
  <dcterms:created xsi:type="dcterms:W3CDTF">2019-12-13T13:54:59Z</dcterms:created>
  <dcterms:modified xsi:type="dcterms:W3CDTF">2020-12-10T07:43:55Z</dcterms:modified>
</cp:coreProperties>
</file>