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sldIdLst>
    <p:sldId id="272" r:id="rId2"/>
    <p:sldId id="276" r:id="rId3"/>
    <p:sldId id="277" r:id="rId4"/>
    <p:sldId id="278" r:id="rId5"/>
    <p:sldId id="279" r:id="rId6"/>
    <p:sldId id="260" r:id="rId7"/>
    <p:sldId id="271" r:id="rId8"/>
    <p:sldId id="280" r:id="rId9"/>
    <p:sldId id="281" r:id="rId10"/>
    <p:sldId id="261" r:id="rId11"/>
    <p:sldId id="262" r:id="rId12"/>
    <p:sldId id="263" r:id="rId13"/>
    <p:sldId id="269" r:id="rId14"/>
    <p:sldId id="270" r:id="rId15"/>
    <p:sldId id="266" r:id="rId16"/>
    <p:sldId id="267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34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19856-5CAC-496D-A472-39D4BAF4930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A931C-DD58-418B-BF18-D3EEE4EB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7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16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4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018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6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55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6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3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3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9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8E05-9292-425F-B281-8663A978661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F6A3A4-39B1-479A-82A0-EDFCCFF43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3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008782" y="381000"/>
            <a:ext cx="5105400" cy="2743200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782" y="3243311"/>
            <a:ext cx="5135217" cy="362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2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82762" y="507679"/>
            <a:ext cx="1852290" cy="165811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2362200"/>
            <a:ext cx="1752600" cy="106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5893" y="4187616"/>
            <a:ext cx="2095500" cy="1371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তদ্ভব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99514" y="4191000"/>
            <a:ext cx="2497709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অর্ধতৎসম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0" y="4191000"/>
            <a:ext cx="1600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711297" y="2092817"/>
            <a:ext cx="1981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Arrow Connector 11"/>
          <p:cNvCxnSpPr>
            <a:stCxn id="4" idx="4"/>
          </p:cNvCxnSpPr>
          <p:nvPr/>
        </p:nvCxnSpPr>
        <p:spPr>
          <a:xfrm flipH="1">
            <a:off x="2216906" y="2165797"/>
            <a:ext cx="2292001" cy="400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4"/>
          </p:cNvCxnSpPr>
          <p:nvPr/>
        </p:nvCxnSpPr>
        <p:spPr>
          <a:xfrm flipH="1">
            <a:off x="1191251" y="2165797"/>
            <a:ext cx="3317656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</p:cNvCxnSpPr>
          <p:nvPr/>
        </p:nvCxnSpPr>
        <p:spPr>
          <a:xfrm flipH="1">
            <a:off x="4210157" y="2165797"/>
            <a:ext cx="298750" cy="2009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1"/>
          </p:cNvCxnSpPr>
          <p:nvPr/>
        </p:nvCxnSpPr>
        <p:spPr>
          <a:xfrm>
            <a:off x="4495800" y="2133600"/>
            <a:ext cx="1834544" cy="2224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2"/>
          </p:cNvCxnSpPr>
          <p:nvPr/>
        </p:nvCxnSpPr>
        <p:spPr>
          <a:xfrm>
            <a:off x="4496736" y="2165797"/>
            <a:ext cx="2214561" cy="536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55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6973" y="699159"/>
            <a:ext cx="1888671" cy="9282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9086" y="1815192"/>
            <a:ext cx="3886200" cy="2209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 পরিবর্তন ছাড়া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সংষ্কৃতভাষা 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সোজাসুজি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2082" y="564570"/>
            <a:ext cx="1981200" cy="103628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তদ্ভব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1815192"/>
            <a:ext cx="4078514" cy="22098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সংষ্কৃত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থেকে প্রাকৃতের 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তদ্ভব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4582885"/>
            <a:ext cx="3820886" cy="9688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36456" y="4582885"/>
            <a:ext cx="4071257" cy="96883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চন্দ্র—চাঁদ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হস্ত—হাত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</a:p>
        </p:txBody>
      </p:sp>
    </p:spTree>
    <p:extLst>
      <p:ext uri="{BB962C8B-B14F-4D97-AF65-F5344CB8AC3E}">
        <p14:creationId xmlns:p14="http://schemas.microsoft.com/office/powerpoint/2010/main" val="14140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747692"/>
            <a:ext cx="2486890" cy="102569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অর্ধতৎসম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038600" y="747692"/>
            <a:ext cx="1981200" cy="110057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781800" y="747691"/>
            <a:ext cx="2057400" cy="11295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43991"/>
            <a:ext cx="3158838" cy="2971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তৎসম থেকে কিঞ্চিৎ পরিবর্তিত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অর্ধততসম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0618" y="2143991"/>
            <a:ext cx="2459181" cy="297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আদিকাল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অবিকৃত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2143991"/>
            <a:ext cx="2743200" cy="29718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বিদেশী ভাষা থেকে আগত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শব্দসমূহ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5486400"/>
            <a:ext cx="3013033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জোৎস্না---জোছ্না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গৃহিনী---গিন্নী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1399" y="5486400"/>
            <a:ext cx="2438400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কুলা, ঢেঁকি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0800" y="5486400"/>
            <a:ext cx="2743200" cy="1371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রিক্সা, চেয়া‌র, টেবিল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90800" y="381000"/>
            <a:ext cx="3505200" cy="1066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বিদেশী শব্দ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1905000" cy="1066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7600" y="1828800"/>
            <a:ext cx="2082800" cy="10668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6000" y="1836057"/>
            <a:ext cx="1763486" cy="423091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পর্তুগিজ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ফরাসি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ওলন্দাজ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গুজরাটি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পাঞ্জাবি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তু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চী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8057" y="1828800"/>
            <a:ext cx="205740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3771900"/>
            <a:ext cx="1905000" cy="14097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আল্লাহ্,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কানুন,কিতাব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14600" y="3771900"/>
            <a:ext cx="2057400" cy="14097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খোদা,নামাজ, বেগম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27600" y="3771900"/>
            <a:ext cx="2082800" cy="14097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কলেজ, টিন, নোট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পাউডার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</a:p>
        </p:txBody>
      </p:sp>
    </p:spTree>
    <p:extLst>
      <p:ext uri="{BB962C8B-B14F-4D97-AF65-F5344CB8AC3E}">
        <p14:creationId xmlns:p14="http://schemas.microsoft.com/office/powerpoint/2010/main" val="26316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20" grpId="0" animBg="1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4800"/>
            <a:ext cx="7391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পর্তুগিজ---আনারস, আলপিন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ফরাসি---কার্তুজ, কুপন, ডিপো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ওলন্দাজ---ইস্কাপন, টেক্কা, তুরুপ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গুজরাটি---খদ্দর, হরতাল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পাঞ্জাবি---চাহিদা, শিখ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তুর্কী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---চাকর, চাকু, তোপ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চী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না---চা, চিনি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মায়ানমার---ফুঙ্গি,লুঙ্গি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জাপানি---রিক্সা, হারিকিরি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9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979" y="533400"/>
            <a:ext cx="30480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679" y="2209800"/>
            <a:ext cx="7848600" cy="3352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0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শব্দগুলোর শ্রেণি বিভাগ করঃ</a:t>
            </a:r>
            <a:endParaRPr lang="en-US" sz="40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সূর্য,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দপ্তর,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দরখাস্ত,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নক্ষত্র,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গ্রহ,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বৈষ্ণব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ডাব,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দোকান,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ব্যা‌গ,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কলম,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চা,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চামার,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তুরুপ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রিক্সা,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চেয়া‌র,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ঢেঁকি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গঞ্জ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5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2400"/>
            <a:ext cx="34290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114800"/>
            <a:ext cx="7467600" cy="2514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প্রকার শব্দের 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টি করে উদাহরণ লি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2590800"/>
            <a:ext cx="2438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314700" y="1600200"/>
            <a:ext cx="3124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00200"/>
            <a:ext cx="7467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753" y="838200"/>
            <a:ext cx="3397293" cy="70567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77692"/>
            <a:ext cx="4343400" cy="384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মোবাশ্বের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বনওয়ারীনগর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সি.বি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ফরিদপুর,পাবনা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108" y="2477692"/>
            <a:ext cx="3031901" cy="384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9166" y="609600"/>
            <a:ext cx="2952634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879035"/>
            <a:ext cx="5029200" cy="28359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n-IN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বিষয়ঃ বাংলা</a:t>
            </a:r>
            <a:r>
              <a:rPr lang="en-US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ব্যাকরণ</a:t>
            </a:r>
            <a:endParaRPr lang="bn-IN" sz="405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শ্রেণিঃ</a:t>
            </a:r>
            <a:r>
              <a:rPr lang="en-US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bn-IN" sz="405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সময়ঃ  ৫০</a:t>
            </a:r>
            <a:r>
              <a:rPr lang="en-US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5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তারিখঃ </a:t>
            </a:r>
            <a:r>
              <a:rPr lang="en-US" sz="40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77178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267200"/>
            <a:ext cx="4191000" cy="2594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509"/>
            <a:ext cx="4191000" cy="3256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4" y="1756327"/>
            <a:ext cx="4114800" cy="304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3200400" cy="17525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6" y="2743200"/>
            <a:ext cx="6553199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4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386366"/>
            <a:ext cx="38862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" y="1676400"/>
            <a:ext cx="8534400" cy="415498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কী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শব্দের প্রকারভেদ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শব্দের সংজ্ঞা ও উদাহরণ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শব্দের ব্যবহার বলতে পারবে।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815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0400" y="152400"/>
            <a:ext cx="38862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883100"/>
            <a:ext cx="7391400" cy="46700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বা একাধিক ধ্বনির অর্থবোধক সম্মিলনে শব্দ তৈরী হয়।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সমষ্টিকে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023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685800"/>
            <a:ext cx="38862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43000" y="2590800"/>
            <a:ext cx="31623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5402943" y="2514600"/>
            <a:ext cx="3733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24150" y="4343400"/>
            <a:ext cx="4038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উৎস /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48350" y="160020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4743450" y="2057400"/>
            <a:ext cx="0" cy="228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3" idx="0"/>
          </p:cNvCxnSpPr>
          <p:nvPr/>
        </p:nvCxnSpPr>
        <p:spPr>
          <a:xfrm flipH="1">
            <a:off x="2724150" y="1905000"/>
            <a:ext cx="55245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1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457201"/>
            <a:ext cx="3352800" cy="914399"/>
          </a:xfrm>
        </p:spPr>
        <p:txBody>
          <a:bodyPr>
            <a:no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382000" cy="37900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অর্থানুসারে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171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881</TotalTime>
  <Words>399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PowerPoint Presentation</vt:lpstr>
      <vt:lpstr>শিক্ষক পরিচিতি</vt:lpstr>
      <vt:lpstr>পাঠ পরিচিতি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Hossain Mobassher</cp:lastModifiedBy>
  <cp:revision>132</cp:revision>
  <dcterms:created xsi:type="dcterms:W3CDTF">2014-05-14T05:48:38Z</dcterms:created>
  <dcterms:modified xsi:type="dcterms:W3CDTF">2020-12-10T07:30:42Z</dcterms:modified>
</cp:coreProperties>
</file>