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512D-EB90-4A13-A1A6-3D08A90521C5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D305-1A91-4B9F-97F3-12695C7C5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512D-EB90-4A13-A1A6-3D08A90521C5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D305-1A91-4B9F-97F3-12695C7C5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512D-EB90-4A13-A1A6-3D08A90521C5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D305-1A91-4B9F-97F3-12695C7C5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512D-EB90-4A13-A1A6-3D08A90521C5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D305-1A91-4B9F-97F3-12695C7C5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512D-EB90-4A13-A1A6-3D08A90521C5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D305-1A91-4B9F-97F3-12695C7C5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512D-EB90-4A13-A1A6-3D08A90521C5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D305-1A91-4B9F-97F3-12695C7C5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512D-EB90-4A13-A1A6-3D08A90521C5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D305-1A91-4B9F-97F3-12695C7C5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512D-EB90-4A13-A1A6-3D08A90521C5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D305-1A91-4B9F-97F3-12695C7C5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512D-EB90-4A13-A1A6-3D08A90521C5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D305-1A91-4B9F-97F3-12695C7C5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512D-EB90-4A13-A1A6-3D08A90521C5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D305-1A91-4B9F-97F3-12695C7C5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512D-EB90-4A13-A1A6-3D08A90521C5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D305-1A91-4B9F-97F3-12695C7C5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6512D-EB90-4A13-A1A6-3D08A90521C5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5D305-1A91-4B9F-97F3-12695C7C5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95400"/>
            <a:ext cx="8382000" cy="36576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bn-IN" sz="3200" u="sng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পরিচিতি</a:t>
            </a:r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bn-IN" sz="2400" dirty="0" smtClean="0">
                <a:latin typeface="SutonnyOMJ" pitchFamily="2" charset="0"/>
                <a:cs typeface="SutonnyOMJ" pitchFamily="2" charset="0"/>
              </a:rPr>
            </a:br>
            <a:r>
              <a:rPr lang="bn-IN" sz="28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মোঃ হারুন-অর-রশিদ</a:t>
            </a:r>
            <a:br>
              <a:rPr lang="bn-IN" sz="28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</a:br>
            <a:r>
              <a:rPr lang="bn-IN" sz="28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সহকারি শিক্ষক(বি</a:t>
            </a:r>
            <a:r>
              <a:rPr lang="en-US" sz="28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.</a:t>
            </a:r>
            <a:r>
              <a:rPr lang="bn-IN" sz="28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এসসি)</a:t>
            </a:r>
            <a:br>
              <a:rPr lang="bn-IN" sz="28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</a:br>
            <a:r>
              <a:rPr lang="bn-IN" sz="28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সাদুল্লাপুর কে</a:t>
            </a:r>
            <a:r>
              <a:rPr lang="en-US" sz="28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.</a:t>
            </a:r>
            <a:r>
              <a:rPr lang="bn-IN" sz="28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এম পাইলট সরকারি বালিকা উচ্চ বিদ্যালয়</a:t>
            </a:r>
            <a:br>
              <a:rPr lang="bn-IN" sz="28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</a:br>
            <a:r>
              <a:rPr lang="bn-IN" sz="28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সাদুল্লাপুর,গাইবান্ধা।</a:t>
            </a:r>
            <a:br>
              <a:rPr lang="bn-IN" sz="28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</a:br>
            <a:r>
              <a:rPr lang="bn-IN" sz="28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মোবাইলঃ ০১৭১৯৭০৭৬৬৬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bn-IN" sz="2800" dirty="0" smtClean="0">
                <a:latin typeface="SutonnyOMJ" pitchFamily="2" charset="0"/>
                <a:cs typeface="SutonnyOMJ" pitchFamily="2" charset="0"/>
              </a:rPr>
            </a:br>
            <a:r>
              <a:rPr lang="bn-IN" sz="28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ই-মেইলঃ</a:t>
            </a:r>
            <a:r>
              <a:rPr lang="en-US" sz="28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haruntqi@gmail.com</a:t>
            </a:r>
            <a:endParaRPr lang="en-US" sz="2800" dirty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026" name="Picture 2" descr="C:\Users\My Account\Desktop\hhhh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1295400"/>
            <a:ext cx="1524000" cy="1676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219200"/>
            <a:ext cx="81534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u="sng" dirty="0" smtClean="0">
                <a:solidFill>
                  <a:srgbClr val="C00000"/>
                </a:solidFill>
              </a:rPr>
              <a:t>কম্পিউটারের </a:t>
            </a:r>
            <a:r>
              <a:rPr lang="bn-IN" sz="3200" u="sng" smtClean="0">
                <a:solidFill>
                  <a:srgbClr val="C00000"/>
                </a:solidFill>
              </a:rPr>
              <a:t>মৌলিক </a:t>
            </a:r>
            <a:r>
              <a:rPr lang="bn-IN" sz="3200" u="sng" smtClean="0">
                <a:solidFill>
                  <a:srgbClr val="C00000"/>
                </a:solidFill>
              </a:rPr>
              <a:t>বিষয়াবলীঃ</a:t>
            </a:r>
            <a:endParaRPr lang="bn-IN" sz="3200" u="sng" dirty="0" smtClean="0">
              <a:solidFill>
                <a:srgbClr val="C00000"/>
              </a:solidFill>
            </a:endParaRPr>
          </a:p>
          <a:p>
            <a:pPr algn="ctr"/>
            <a:endParaRPr lang="bn-IN" sz="2800" u="sng" dirty="0" smtClean="0">
              <a:solidFill>
                <a:srgbClr val="C00000"/>
              </a:solidFill>
            </a:endParaRPr>
          </a:p>
          <a:p>
            <a:r>
              <a:rPr lang="bn-IN" sz="3600" dirty="0" smtClean="0">
                <a:solidFill>
                  <a:srgbClr val="C00000"/>
                </a:solidFill>
              </a:rPr>
              <a:t>কম্পিউটার কি?</a:t>
            </a:r>
          </a:p>
          <a:p>
            <a:endParaRPr lang="bn-IN" sz="2400" dirty="0" smtClean="0">
              <a:solidFill>
                <a:srgbClr val="C00000"/>
              </a:solidFill>
            </a:endParaRPr>
          </a:p>
          <a:p>
            <a:r>
              <a:rPr lang="bn-IN" sz="3200" dirty="0" smtClean="0">
                <a:solidFill>
                  <a:srgbClr val="7030A0"/>
                </a:solidFill>
              </a:rPr>
              <a:t>উত্তরঃ</a:t>
            </a:r>
            <a:r>
              <a:rPr lang="bn-IN" dirty="0" smtClean="0"/>
              <a:t> </a:t>
            </a:r>
            <a:r>
              <a:rPr lang="bn-IN" sz="2800" dirty="0" smtClean="0"/>
              <a:t>কম্পিউটার শব্দটির সাধারন অর্থ হছে গনক </a:t>
            </a:r>
          </a:p>
          <a:p>
            <a:r>
              <a:rPr lang="bn-IN" sz="2800" dirty="0" smtClean="0"/>
              <a:t>যন্ত্র।ল্যাটিন শব্দ কম্পিউটার থেকে  ইংরেজি কম্পিউটার শব্দের উৎপত্তি।কম্পিউটারের সাহায্যে মুলত যোগ,বিয়ো্‌গ,ভাগ,গুন ইত্যাদি কাজ সম্পাদন করা যায়।</a:t>
            </a: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9144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u="sng" dirty="0" smtClean="0">
                <a:solidFill>
                  <a:srgbClr val="7030A0"/>
                </a:solidFill>
              </a:rPr>
              <a:t>কম্পিউটারের ব্যবহার</a:t>
            </a:r>
            <a:endParaRPr lang="en-US" sz="3600" u="sng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752600"/>
            <a:ext cx="7848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           ১।দাপ্তরিক কাজে</a:t>
            </a:r>
          </a:p>
          <a:p>
            <a:r>
              <a:rPr lang="bn-IN" sz="2400" dirty="0" smtClean="0"/>
              <a:t>           ২।ব্যাংকিংয়ের ক্ষেত্রে</a:t>
            </a:r>
          </a:p>
          <a:p>
            <a:r>
              <a:rPr lang="bn-IN" sz="2400" dirty="0" smtClean="0"/>
              <a:t>           ৩।ব্যবসায় বানিজ্য</a:t>
            </a:r>
          </a:p>
          <a:p>
            <a:r>
              <a:rPr lang="bn-IN" sz="2400" dirty="0" smtClean="0"/>
              <a:t>           ৪।কল কারখানায়</a:t>
            </a:r>
          </a:p>
          <a:p>
            <a:r>
              <a:rPr lang="bn-IN" sz="2400" dirty="0" smtClean="0"/>
              <a:t>           ৫।প্রকাশনার কাজে         </a:t>
            </a:r>
          </a:p>
          <a:p>
            <a:r>
              <a:rPr lang="bn-IN" sz="2400" dirty="0" smtClean="0"/>
              <a:t>           ৬।সংবাদপত্রে</a:t>
            </a:r>
          </a:p>
          <a:p>
            <a:r>
              <a:rPr lang="bn-IN" sz="2400" dirty="0" smtClean="0"/>
              <a:t>           ৭।চিকিৎসা বিজ্ঞান মহাকাশ গবেষণায়</a:t>
            </a:r>
          </a:p>
          <a:p>
            <a:r>
              <a:rPr lang="bn-IN" sz="2400" dirty="0" smtClean="0"/>
              <a:t>           ৮।প্রতিরক্ষার কাজে</a:t>
            </a:r>
          </a:p>
          <a:p>
            <a:r>
              <a:rPr lang="bn-IN" sz="2400" dirty="0" smtClean="0"/>
              <a:t>           ৯।বিমান চলাচল নিয়ন্ত্রনে</a:t>
            </a:r>
          </a:p>
          <a:p>
            <a:r>
              <a:rPr lang="bn-IN" sz="2400" dirty="0" smtClean="0"/>
              <a:t>           ১০।শিক্ষা ক্ষেত্রে</a:t>
            </a:r>
          </a:p>
          <a:p>
            <a:r>
              <a:rPr lang="bn-IN" sz="2400" dirty="0" smtClean="0"/>
              <a:t>           ১১।বিনোদনের কাজে</a:t>
            </a:r>
          </a:p>
          <a:p>
            <a:r>
              <a:rPr lang="bn-IN" sz="2400" dirty="0" smtClean="0"/>
              <a:t>           ১২।আবহায়ার কাজে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685800"/>
            <a:ext cx="62484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কম্পিউটারের বিভিন্ন যন্ত্রাংশাদির পরিচিতি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667000"/>
            <a:ext cx="82296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ইনপুট ডিভাইসঃ</a:t>
            </a:r>
          </a:p>
          <a:p>
            <a:r>
              <a:rPr lang="bn-IN" sz="2000" dirty="0" smtClean="0">
                <a:solidFill>
                  <a:srgbClr val="7030A0"/>
                </a:solidFill>
              </a:rPr>
              <a:t>কম্পিউটারে কাজ করার জন্য যে সকল তথ্য প্রদান করা </a:t>
            </a:r>
          </a:p>
          <a:p>
            <a:r>
              <a:rPr lang="bn-IN" sz="2000" dirty="0" smtClean="0">
                <a:solidFill>
                  <a:srgbClr val="7030A0"/>
                </a:solidFill>
              </a:rPr>
              <a:t>হয় তাদের বলা হয় ইনপুট।কম্পিউটারে ইনপুট প্রদানের জন্য বিভিন্ন ধরনের যন্ত্র ব্যবহার করা হয়। এ সকল যন্ত্রকে বলা হয় ইনপুট ডিভাইস।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y Account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533400"/>
            <a:ext cx="3810000" cy="4038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0" y="53340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chemeClr val="accent6">
                    <a:lumMod val="75000"/>
                  </a:schemeClr>
                </a:solidFill>
              </a:rPr>
              <a:t>মাউস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y Account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990600"/>
            <a:ext cx="6476999" cy="4267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429000" y="58674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কি বোর্ড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066800"/>
            <a:ext cx="2895600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chemeClr val="accent2">
                    <a:lumMod val="75000"/>
                  </a:schemeClr>
                </a:solidFill>
              </a:rPr>
              <a:t>আউটপুট ডিভাইসঃ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971800"/>
            <a:ext cx="7620000" cy="95410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7030A0"/>
                </a:solidFill>
              </a:rPr>
              <a:t>প্রক্রিয়াকরনের পর যে সকল যন্ত্রের সাহায্যে ফল পাওয়া যায় তাদেরকে বলা হয় আউটপুট ডিভাইস।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y Account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143000"/>
            <a:ext cx="4267200" cy="3962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67200" y="57150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মনিটর</a:t>
            </a:r>
            <a:endParaRPr lang="en-US" sz="32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y Account\Documents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143000"/>
            <a:ext cx="3657600" cy="3429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81400" y="5334000"/>
            <a:ext cx="1676400" cy="646331"/>
          </a:xfrm>
          <a:prstGeom prst="rect">
            <a:avLst/>
          </a:prstGeom>
          <a:solidFill>
            <a:srgbClr val="FFC000"/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প্রিন্টার</a:t>
            </a:r>
            <a:endParaRPr lang="en-US" sz="36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161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পরিচিতি মোঃ হারুন-অর-রশিদ সহকারি শিক্ষক(বি.এসসি) সাদুল্লাপুর কে.এম পাইলট সরকারি বালিকা উচ্চ বিদ্যালয় সাদুল্লাপুর,গাইবান্ধা। মোবাইলঃ ০১৭১৯৭০৭৬৬৬ ই-মেইলঃ haruntqi@gmail.com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পরিচিতি মোঃ হারুন-অর-রশিদ সহকারি শিক্ষক(বিএস,সি) সাদুল্লাপুর কে এম পাইলট সরকারি বালিকা উচ্চ বিদ্যালয় সাদুল্লাপুর,গাইবান্ধা। মোবাইলঃ ০১৭১৯৭০৭৬৬৬ ই-মেইলঃ</dc:title>
  <dc:creator>My Account</dc:creator>
  <cp:lastModifiedBy>My Account</cp:lastModifiedBy>
  <cp:revision>45</cp:revision>
  <dcterms:created xsi:type="dcterms:W3CDTF">2020-11-22T11:09:16Z</dcterms:created>
  <dcterms:modified xsi:type="dcterms:W3CDTF">2020-12-09T18:10:44Z</dcterms:modified>
</cp:coreProperties>
</file>