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00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41970-946B-4BC0-865D-E7E51BC6F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8F598-D224-4959-B04B-ED83510A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0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8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7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92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1219200" cy="9144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125200" y="-152400"/>
            <a:ext cx="914400" cy="12192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152400" y="5791200"/>
            <a:ext cx="914400" cy="12192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0972800" y="5943599"/>
            <a:ext cx="1219200" cy="9144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54400" y="6629400"/>
            <a:ext cx="528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রহমান,আজমিরীগঞ্জ,হবিগঞ্জ।</a:t>
            </a:r>
            <a:r>
              <a:rPr lang="bn-BD" sz="11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bg1"/>
            </a:gs>
            <a:gs pos="21001">
              <a:schemeClr val="bg1"/>
            </a:gs>
            <a:gs pos="35001">
              <a:schemeClr val="bg1"/>
            </a:gs>
            <a:gs pos="4000">
              <a:schemeClr val="bg1"/>
            </a:gs>
            <a:gs pos="27000">
              <a:schemeClr val="bg1"/>
            </a:gs>
            <a:gs pos="47000">
              <a:schemeClr val="bg1"/>
            </a:gs>
            <a:gs pos="5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127" y="1482436"/>
            <a:ext cx="10072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FF"/>
                </a:solidFill>
              </a:rPr>
              <a:t>আজকের মাল্টিমিডিয়া ক্লাশে </a:t>
            </a:r>
          </a:p>
          <a:p>
            <a:endParaRPr lang="bn-IN" sz="5400" b="1" dirty="0" smtClean="0"/>
          </a:p>
          <a:p>
            <a:endParaRPr lang="bn-IN" sz="5400" b="1" dirty="0"/>
          </a:p>
          <a:p>
            <a:r>
              <a:rPr lang="bn-IN" sz="5400" b="1" dirty="0" smtClean="0"/>
              <a:t>		</a:t>
            </a:r>
            <a:r>
              <a:rPr lang="bn-IN" sz="5400" b="1" dirty="0" smtClean="0">
                <a:solidFill>
                  <a:srgbClr val="00B0F0"/>
                </a:solidFill>
              </a:rPr>
              <a:t>সবাইকে স্বাগতম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33035" y="1688812"/>
            <a:ext cx="1524000" cy="914400"/>
            <a:chOff x="533400" y="1676400"/>
            <a:chExt cx="1524000" cy="914400"/>
          </a:xfrm>
          <a:noFill/>
        </p:grpSpPr>
        <p:sp>
          <p:nvSpPr>
            <p:cNvPr id="11" name="Rounded Rectangle 10"/>
            <p:cNvSpPr/>
            <p:nvPr/>
          </p:nvSpPr>
          <p:spPr>
            <a:xfrm>
              <a:off x="685800" y="1676400"/>
              <a:ext cx="1371600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3400" y="1828800"/>
              <a:ext cx="1447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কুকুর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50569" y="1670957"/>
            <a:ext cx="1752600" cy="914400"/>
            <a:chOff x="6788504" y="1676400"/>
            <a:chExt cx="1752600" cy="914400"/>
          </a:xfrm>
          <a:noFill/>
        </p:grpSpPr>
        <p:sp>
          <p:nvSpPr>
            <p:cNvPr id="12" name="Rounded Rectangle 11"/>
            <p:cNvSpPr/>
            <p:nvPr/>
          </p:nvSpPr>
          <p:spPr>
            <a:xfrm>
              <a:off x="7010400" y="1676400"/>
              <a:ext cx="1371600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88504" y="1859067"/>
              <a:ext cx="1752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পাখি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0635" y="4114800"/>
            <a:ext cx="1752600" cy="914400"/>
            <a:chOff x="228600" y="4114800"/>
            <a:chExt cx="1752600" cy="914400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609600" y="4114800"/>
              <a:ext cx="1371600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8600" y="4292025"/>
              <a:ext cx="1752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সাপ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296400" y="4127212"/>
            <a:ext cx="1828800" cy="914400"/>
            <a:chOff x="7010400" y="4114800"/>
            <a:chExt cx="1828800" cy="914400"/>
          </a:xfrm>
          <a:noFill/>
        </p:grpSpPr>
        <p:sp>
          <p:nvSpPr>
            <p:cNvPr id="14" name="Rounded Rectangle 13"/>
            <p:cNvSpPr/>
            <p:nvPr/>
          </p:nvSpPr>
          <p:spPr>
            <a:xfrm>
              <a:off x="7010400" y="4114800"/>
              <a:ext cx="1371600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86600" y="4292025"/>
              <a:ext cx="1752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ব্যাঙ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C:\Users\ATAUR\Desktop\FOOD\kuk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668" y="903514"/>
            <a:ext cx="2937932" cy="2449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ATAUR\Desktop\FOOD\pakh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14400"/>
            <a:ext cx="275232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ATAUR\Desktop\FOOD\s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5668" y="3597730"/>
            <a:ext cx="2937933" cy="1888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F:\Bird, Animal,Insects,Fish\B_0653a copy.jpg"/>
          <p:cNvPicPr>
            <a:picLocks noChangeAspect="1" noChangeArrowheads="1"/>
          </p:cNvPicPr>
          <p:nvPr/>
        </p:nvPicPr>
        <p:blipFill>
          <a:blip r:embed="rId5" cstate="print"/>
          <a:srcRect l="12026" t="1837" b="4454"/>
          <a:stretch>
            <a:fillRect/>
          </a:stretch>
        </p:blipFill>
        <p:spPr bwMode="auto">
          <a:xfrm>
            <a:off x="6324601" y="3581400"/>
            <a:ext cx="2752321" cy="1905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657600" y="304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কী কী প্রাণী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5486401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এদের </a:t>
            </a:r>
            <a:r>
              <a:rPr lang="bn-BD" sz="32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rPr>
              <a:t>মেরুদন্ড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আছে কি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6019801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এরাও </a:t>
            </a:r>
            <a:r>
              <a:rPr lang="bn-BD" sz="32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প্রাণী।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0" y="115433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মেরুদন্ড আছে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118247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মেরুদন্ড নেই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22860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খুব ভাল করে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TAUR\Desktop\FOOD\Lp_Vi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90776"/>
            <a:ext cx="2743200" cy="2257425"/>
          </a:xfrm>
          <a:prstGeom prst="roundRect">
            <a:avLst/>
          </a:prstGeom>
          <a:noFill/>
        </p:spPr>
      </p:pic>
      <p:pic>
        <p:nvPicPr>
          <p:cNvPr id="17" name="Picture 16" descr="set-vector-insects-isolated-white-background-32487472.jpg"/>
          <p:cNvPicPr>
            <a:picLocks noChangeAspect="1"/>
          </p:cNvPicPr>
          <p:nvPr/>
        </p:nvPicPr>
        <p:blipFill>
          <a:blip r:embed="rId3" cstate="print"/>
          <a:srcRect t="4762" r="39770" b="31992"/>
          <a:stretch>
            <a:fillRect/>
          </a:stretch>
        </p:blipFill>
        <p:spPr>
          <a:xfrm>
            <a:off x="6934200" y="2446868"/>
            <a:ext cx="2286000" cy="2201333"/>
          </a:xfrm>
          <a:prstGeom prst="round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286000" y="5587659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মেরুদন্ডী প্রাণী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7900" y="559234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অমেরুদন্ডী প্রাণী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0" y="543581"/>
            <a:ext cx="1600200" cy="954107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69894"/>
            <a:ext cx="6858000" cy="95410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 কিছু প্রাণীর নাম দেয়া আছে এগুলোকে ভাগ করে নিম্নের ছক অনুযায়ী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70122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গরু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46322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ছাগল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170122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মুরগি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46322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হাঁস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676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কবুতর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248825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টিকটিকি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3532" y="248531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170122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মাছি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170122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চিংড়ি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248531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প্রজাপতি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248531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তেলাপোকা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170122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শামুক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3304773"/>
            <a:ext cx="6400800" cy="2615625"/>
            <a:chOff x="2895600" y="3124200"/>
            <a:chExt cx="6400800" cy="2615625"/>
          </a:xfrm>
        </p:grpSpPr>
        <p:sp>
          <p:nvSpPr>
            <p:cNvPr id="3" name="Rectangle 2"/>
            <p:cNvSpPr/>
            <p:nvPr/>
          </p:nvSpPr>
          <p:spPr>
            <a:xfrm>
              <a:off x="2895600" y="3124200"/>
              <a:ext cx="3124200" cy="5334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19800" y="3124200"/>
              <a:ext cx="3276600" cy="5334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895600" y="3149025"/>
              <a:ext cx="6400800" cy="2590800"/>
              <a:chOff x="2895600" y="3124200"/>
              <a:chExt cx="6400800" cy="2590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895600" y="3657600"/>
                <a:ext cx="3124200" cy="20574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19800" y="3657600"/>
                <a:ext cx="3276600" cy="20574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24200" y="3124200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অমেরুদন্ডী প্রাণী 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70984" y="3146286"/>
                <a:ext cx="2696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মেরুদন্ডী প্রাণী 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600200"/>
            <a:ext cx="3886200" cy="441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1600200"/>
            <a:ext cx="3886200" cy="441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33400"/>
            <a:ext cx="7086600" cy="107721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বাম পাশের অংশের সাথে ডান পাশের অংশের মিল কর।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7800" y="381001"/>
            <a:ext cx="1219200" cy="1384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86827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টিকটিকি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89560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প্রতিটি জীবের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00187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তেলাপোকা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06867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ব্যাঙ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02920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অমেরুদন্ডী প্রাণী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92567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দেহের বৃদ্ধি ঘটে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93507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মেরুদন্ডী প্রাণী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18288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শুকনা ও পানিতে বাস করে।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5486400" y="1828800"/>
            <a:ext cx="914400" cy="484632"/>
          </a:xfrm>
          <a:prstGeom prst="stripedRightArrow">
            <a:avLst/>
          </a:prstGeom>
          <a:gradFill flip="none" rotWithShape="1">
            <a:gsLst>
              <a:gs pos="3400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5486400" y="3020568"/>
            <a:ext cx="914400" cy="484632"/>
          </a:xfrm>
          <a:prstGeom prst="stripedRightArrow">
            <a:avLst/>
          </a:prstGeom>
          <a:gradFill flip="none" rotWithShape="1">
            <a:gsLst>
              <a:gs pos="3400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5486400" y="4087368"/>
            <a:ext cx="914400" cy="484632"/>
          </a:xfrm>
          <a:prstGeom prst="stripedRightArrow">
            <a:avLst/>
          </a:prstGeom>
          <a:gradFill flip="none" rotWithShape="1">
            <a:gsLst>
              <a:gs pos="3400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5486400" y="5154168"/>
            <a:ext cx="914400" cy="484632"/>
          </a:xfrm>
          <a:prstGeom prst="stripedRightArrow">
            <a:avLst/>
          </a:prstGeom>
          <a:gradFill flip="none" rotWithShape="1">
            <a:gsLst>
              <a:gs pos="3400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601236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এবার মিলিয়ে নাও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7.40741E-7 C 0.00382 0.03495 0.00278 0.07593 -0.00364 0.11042 C -0.00277 0.14352 -0.0059 0.17222 0.00157 0.20231 C 0.00313 0.22222 0.00573 0.23958 0.0066 0.25972 C 0.00782 0.28542 0.00625 0.30393 0.01181 0.32639 C 0.00816 0.36458 0.0125 0.32454 0.0066 0.36551 C 0.00591 0.37083 0.00573 0.37616 0.00486 0.38148 C 0.004 0.38611 0.00157 0.39537 0.00157 0.3956 C 0.00209 0.40833 0.00226 0.42153 0.0033 0.43449 C 0.00452 0.4493 0.01129 0.47199 0.00157 0.48495 " pathEditMode="relative" rAng="0" ptsTypes="fffffffff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7 L 3.33333E-6 -0.1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5 L 0.00417 -0.177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857 L 3.33333E-6 -0.1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3962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১১ নং পৃষ্ঠা খোলে নিরবে পড়।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09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পাঠ্যবইয়ের সাথে সমন্নয়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209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(১)  মেরুদন্ডী প্রাণী কাকে বলে? উদাহরণ দাও।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5052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অমেরুদন্ডী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প্রাণী কাকে বলে? </a:t>
            </a:r>
          </a:p>
          <a:p>
            <a:pPr marL="742950" indent="-742950"/>
            <a:r>
              <a:rPr lang="bn-BD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অমেরুদন্ডী প্রাণীর নাম লিখ।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838200"/>
            <a:ext cx="19812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0" y="1752600"/>
            <a:ext cx="65842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95102239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217" y="3035826"/>
            <a:ext cx="7593475" cy="3809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FF0000"/>
                </a:solidFill>
              </a:rPr>
              <a:t>মোঃ </a:t>
            </a:r>
            <a:r>
              <a:rPr lang="bn-IN" sz="3600" dirty="0">
                <a:solidFill>
                  <a:srgbClr val="FF0000"/>
                </a:solidFill>
              </a:rPr>
              <a:t>হাবিবুর রহমান</a:t>
            </a:r>
          </a:p>
          <a:p>
            <a:r>
              <a:rPr lang="bn-IN" sz="3600" dirty="0">
                <a:solidFill>
                  <a:srgbClr val="FF0000"/>
                </a:solidFill>
              </a:rPr>
              <a:t>সহকারি শিক্ষক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হাদিপুর </a:t>
            </a:r>
            <a:r>
              <a:rPr lang="bn-IN" sz="3600" dirty="0">
                <a:solidFill>
                  <a:srgbClr val="FF0000"/>
                </a:solidFill>
              </a:rPr>
              <a:t>সরকারি প্রাথমিক বিদ্যালয়।</a:t>
            </a:r>
          </a:p>
          <a:p>
            <a:r>
              <a:rPr lang="bn-IN" sz="3600" dirty="0">
                <a:solidFill>
                  <a:srgbClr val="FF0000"/>
                </a:solidFill>
              </a:rPr>
              <a:t>দেবিদ্বার, কুমিল্লা।</a:t>
            </a:r>
            <a:r>
              <a:rPr lang="bn-IN" sz="2000" dirty="0">
                <a:solidFill>
                  <a:srgbClr val="FF0000"/>
                </a:solidFill>
              </a:rPr>
              <a:t>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34200" y="1295400"/>
            <a:ext cx="4920344" cy="52214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 বিজ্ঞান 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৩য় শ্রেণি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দ্বিতীয়  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9166"/>
          <a:stretch/>
        </p:blipFill>
        <p:spPr>
          <a:xfrm>
            <a:off x="4724400" y="966458"/>
            <a:ext cx="28194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08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b_(ph._arthropoda)1323211687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116664"/>
            <a:ext cx="2286000" cy="1522137"/>
          </a:xfrm>
          <a:prstGeom prst="rect">
            <a:avLst/>
          </a:prstGeom>
        </p:spPr>
      </p:pic>
      <p:pic>
        <p:nvPicPr>
          <p:cNvPr id="3" name="Picture 2" descr="banded-peacoc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1131" y="4075739"/>
            <a:ext cx="1828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Pigeon-psd363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143000"/>
            <a:ext cx="1701800" cy="1531620"/>
          </a:xfrm>
          <a:prstGeom prst="rect">
            <a:avLst/>
          </a:prstGeom>
        </p:spPr>
      </p:pic>
      <p:pic>
        <p:nvPicPr>
          <p:cNvPr id="5" name="Picture 4" descr="set-vector-insects-isolated-white-background-32487472.jpg"/>
          <p:cNvPicPr>
            <a:picLocks noChangeAspect="1"/>
          </p:cNvPicPr>
          <p:nvPr/>
        </p:nvPicPr>
        <p:blipFill>
          <a:blip r:embed="rId5" cstate="print"/>
          <a:srcRect t="4762" r="39770" b="2801"/>
          <a:stretch>
            <a:fillRect/>
          </a:stretch>
        </p:blipFill>
        <p:spPr>
          <a:xfrm>
            <a:off x="8229600" y="990600"/>
            <a:ext cx="1891862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6" cstate="print"/>
          <a:srcRect t="1174" r="63673"/>
          <a:stretch>
            <a:fillRect/>
          </a:stretch>
        </p:blipFill>
        <p:spPr>
          <a:xfrm>
            <a:off x="1981200" y="990600"/>
            <a:ext cx="21336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oa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3276601"/>
            <a:ext cx="2896246" cy="22879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5100" y="141217"/>
            <a:ext cx="5181600" cy="659844"/>
          </a:xfrm>
          <a:prstGeom prst="roundRect">
            <a:avLst>
              <a:gd name="adj" fmla="val 35814"/>
            </a:avLst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 গুলো মনোযোগ দিয়ে দেখ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069352"/>
            <a:ext cx="944880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সবগুলো প্রাণীর শরীরে </a:t>
            </a:r>
            <a:r>
              <a:rPr lang="bn-BD" sz="32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rPr>
              <a:t>কাঁটা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অথবা </a:t>
            </a:r>
            <a:r>
              <a:rPr lang="bn-BD" sz="32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rPr>
              <a:t>হাড়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আছে কি?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006166-man-with-visible-spine.jpg"/>
          <p:cNvPicPr>
            <a:picLocks noChangeAspect="1"/>
          </p:cNvPicPr>
          <p:nvPr/>
        </p:nvPicPr>
        <p:blipFill>
          <a:blip r:embed="rId2" cstate="print"/>
          <a:srcRect l="4762" r="4762" b="14815"/>
          <a:stretch>
            <a:fillRect/>
          </a:stretch>
        </p:blipFill>
        <p:spPr>
          <a:xfrm>
            <a:off x="4887351" y="966193"/>
            <a:ext cx="2895600" cy="4124037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8369" y="5918024"/>
            <a:ext cx="775481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ছোট ছোট এক সারি হাড় নিয়ে এ হাড় গঠিত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412" y="5889294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এটাকে </a:t>
            </a:r>
            <a:r>
              <a:rPr lang="bn-BD" sz="32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rPr>
              <a:t>শিরদাঁড়া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bn-BD" sz="32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বলা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500" y="199954"/>
            <a:ext cx="1828800" cy="523220"/>
          </a:xfrm>
          <a:prstGeom prst="homePlat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889294"/>
            <a:ext cx="797755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যাদের </a:t>
            </a:r>
            <a:r>
              <a:rPr lang="bn-BD" sz="32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আছে তারাই </a:t>
            </a:r>
            <a:r>
              <a:rPr lang="bn-BD" sz="32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প্রাণী।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856469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প্রাণীর দেহকে দৃঢ় করে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278 L 0.00833 -0.0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9" grpId="0" animBg="1"/>
      <p:bldP spid="9" grpId="1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17660"/>
            <a:ext cx="4953000" cy="102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25481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অমেরুদণ্ডী ও মেরুদন্ডী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2288236"/>
            <a:ext cx="6934200" cy="92333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বিভিন্ন ধরনের প্রাণী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76700" y="245083"/>
            <a:ext cx="4953000" cy="11685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095" y="2250543"/>
            <a:ext cx="6553200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শিক্ষার্থীর-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38200" y="3733800"/>
            <a:ext cx="11430000" cy="266700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82880" tIns="91440">
            <a:noAutofit/>
          </a:bodyPr>
          <a:lstStyle/>
          <a:p>
            <a:pPr marL="571500" indent="-571500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মেরুদন্ড কী তা বলতে পারবে।</a:t>
            </a:r>
          </a:p>
          <a:p>
            <a:pPr marL="571500" indent="-571500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অমেরুদন্ডী ও মেরুদন্ডী প্রাণীর নাম বলতে পারবে। </a:t>
            </a:r>
          </a:p>
          <a:p>
            <a:pPr marL="571500" indent="-571500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 পরিবেশের অমেরুদন্ডী ও মেরুদন্ডী প্রাণীগুলো আলাদা করতে পারবে।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 fly.jpg"/>
          <p:cNvPicPr>
            <a:picLocks noChangeAspect="1"/>
          </p:cNvPicPr>
          <p:nvPr/>
        </p:nvPicPr>
        <p:blipFill>
          <a:blip r:embed="rId2" cstate="print"/>
          <a:srcRect t="3363" r="5405" b="12553"/>
          <a:stretch>
            <a:fillRect/>
          </a:stretch>
        </p:blipFill>
        <p:spPr>
          <a:xfrm>
            <a:off x="1905000" y="1702318"/>
            <a:ext cx="4038600" cy="3022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pti\Desktop\LUTFOR\picture\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1690"/>
            <a:ext cx="4114800" cy="305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05000" y="381000"/>
            <a:ext cx="9067800" cy="584775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পৃথিবীতে অনেক প্রাণী আছে যাদের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নেই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867400"/>
            <a:ext cx="94488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যে প্রাণীর মেরুদন্ড নেই তাকে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অমেরুদন্ডী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প্রাণী বলে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581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কেঁচো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0573" y="290820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564" y="588183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9673" y="573659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শামুক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TAUR\Desktop\FOOD\perif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9887" y="3557923"/>
            <a:ext cx="3510513" cy="21900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7" name="Picture 3" descr="C:\Users\ATAUR\Desktop\FOOD\kec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55" y="920393"/>
            <a:ext cx="3125972" cy="21100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9" name="Picture 5" descr="C:\Users\ATAUR\Desktop\FOOD\cing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0970" y="675328"/>
            <a:ext cx="3483230" cy="21297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30" name="Picture 6" descr="C:\Users\ATAUR\Desktop\FOOD\0,,15998655_303,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55" y="3715768"/>
            <a:ext cx="3125972" cy="21660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10000" y="6248400"/>
            <a:ext cx="4495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এগুলো কোন ধরনের প্রাণী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5700" y="152333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প্রাণী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5700" y="6331997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কী কী প্রাণী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3" grpId="0" animBg="1"/>
      <p:bldP spid="14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TAUR RAHMAN\Desktop\New folder (3)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001000" y="903111"/>
            <a:ext cx="2133600" cy="2363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4" descr="C:\Users\ATAUR RAHMAN\Desktop\New folder (3)\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541" y="1096834"/>
            <a:ext cx="2354517" cy="2169587"/>
          </a:xfrm>
          <a:prstGeom prst="rect">
            <a:avLst/>
          </a:prstGeom>
          <a:noFill/>
        </p:spPr>
      </p:pic>
      <p:pic>
        <p:nvPicPr>
          <p:cNvPr id="4" name="Picture 3" descr="fishbo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5209" y="3537111"/>
            <a:ext cx="2159391" cy="1998099"/>
          </a:xfrm>
          <a:prstGeom prst="rect">
            <a:avLst/>
          </a:prstGeom>
        </p:spPr>
      </p:pic>
      <p:pic>
        <p:nvPicPr>
          <p:cNvPr id="5" name="Picture 4" descr="fish-barbonymus-gonionot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413540" y="3608791"/>
            <a:ext cx="2354517" cy="1926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9631" y="150681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2829" y="1306472"/>
            <a:ext cx="4343400" cy="1479590"/>
          </a:xfrm>
          <a:prstGeom prst="leftRightArrow">
            <a:avLst>
              <a:gd name="adj1" fmla="val 35067"/>
              <a:gd name="adj2" fmla="val 2817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মানুষের মেরুদন্ড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79120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সবাই মাছ খাই।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829" y="6309956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মাছের মাথার দিক থেকে লেজ পর্যন্ত একটি মোটা কাঁটা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3329" y="4132184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এটাই মাছের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মেরুদন্ড।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33333E-6 L -0.24584 -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312</Words>
  <Application>Microsoft Office PowerPoint</Application>
  <PresentationFormat>Widescreen</PresentationFormat>
  <Paragraphs>92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Windows User</cp:lastModifiedBy>
  <cp:revision>75</cp:revision>
  <dcterms:created xsi:type="dcterms:W3CDTF">2006-08-16T00:00:00Z</dcterms:created>
  <dcterms:modified xsi:type="dcterms:W3CDTF">2020-12-10T16:00:40Z</dcterms:modified>
</cp:coreProperties>
</file>