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3" r:id="rId5"/>
    <p:sldId id="266" r:id="rId6"/>
    <p:sldId id="265" r:id="rId7"/>
    <p:sldId id="267"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 Id="rId5" Type="http://schemas.openxmlformats.org/officeDocument/2006/relationships/image" Target="../media/image1.jpeg"/><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4.jpeg"/><Relationship Id="rId2" Type="http://schemas.openxmlformats.org/officeDocument/2006/relationships/image" Target="../media/image10.jpeg"/><Relationship Id="rId1" Type="http://schemas.openxmlformats.org/officeDocument/2006/relationships/slideLayout" Target="../slideLayouts/slideLayout6.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6324600" cy="1676400"/>
          </a:xfrm>
          <a:solidFill>
            <a:srgbClr val="FFFF00"/>
          </a:solidFill>
          <a:ln w="57150">
            <a:solidFill>
              <a:srgbClr val="FF0000"/>
            </a:solidFill>
          </a:ln>
        </p:spPr>
        <p:txBody>
          <a:bodyPr>
            <a:normAutofit/>
          </a:bodyPr>
          <a:lstStyle/>
          <a:p>
            <a:r>
              <a:rPr lang="bn-BD" sz="9600" b="1" dirty="0" smtClean="0">
                <a:latin typeface="Narkisim" pitchFamily="34" charset="-79"/>
                <a:cs typeface="Narkisim" pitchFamily="34" charset="-79"/>
              </a:rPr>
              <a:t>স্বাগতম</a:t>
            </a:r>
            <a:endParaRPr lang="en-US" sz="6000" b="1" dirty="0">
              <a:latin typeface="Narkisim" pitchFamily="34" charset="-79"/>
              <a:cs typeface="Narkisim" pitchFamily="34" charset="-79"/>
            </a:endParaRPr>
          </a:p>
        </p:txBody>
      </p:sp>
      <p:sp>
        <p:nvSpPr>
          <p:cNvPr id="3" name="Subtitle 2"/>
          <p:cNvSpPr>
            <a:spLocks noGrp="1"/>
          </p:cNvSpPr>
          <p:nvPr>
            <p:ph type="subTitle" idx="1"/>
          </p:nvPr>
        </p:nvSpPr>
        <p:spPr>
          <a:xfrm>
            <a:off x="533400" y="3886200"/>
            <a:ext cx="8153400" cy="1752600"/>
          </a:xfrm>
        </p:spPr>
        <p:txBody>
          <a:bodyPr/>
          <a:lstStyle/>
          <a:p>
            <a:endParaRPr lang="en-US" dirty="0"/>
          </a:p>
        </p:txBody>
      </p:sp>
      <p:pic>
        <p:nvPicPr>
          <p:cNvPr id="5" name="Picture 4" descr="Picture1.jpg"/>
          <p:cNvPicPr>
            <a:picLocks noChangeAspect="1"/>
          </p:cNvPicPr>
          <p:nvPr/>
        </p:nvPicPr>
        <p:blipFill>
          <a:blip r:embed="rId2"/>
          <a:srcRect l="12500" r="6250"/>
          <a:stretch>
            <a:fillRect/>
          </a:stretch>
        </p:blipFill>
        <p:spPr>
          <a:xfrm>
            <a:off x="6400800" y="0"/>
            <a:ext cx="2743200" cy="1752600"/>
          </a:xfrm>
          <a:prstGeom prst="rect">
            <a:avLst/>
          </a:prstGeom>
        </p:spPr>
      </p:pic>
      <p:pic>
        <p:nvPicPr>
          <p:cNvPr id="8" name="Picture 7" descr="full-2.jpg"/>
          <p:cNvPicPr>
            <a:picLocks noChangeAspect="1"/>
          </p:cNvPicPr>
          <p:nvPr/>
        </p:nvPicPr>
        <p:blipFill>
          <a:blip r:embed="rId3"/>
          <a:stretch>
            <a:fillRect/>
          </a:stretch>
        </p:blipFill>
        <p:spPr>
          <a:xfrm>
            <a:off x="1" y="1752600"/>
            <a:ext cx="4181474" cy="5105400"/>
          </a:xfrm>
          <a:prstGeom prst="rect">
            <a:avLst/>
          </a:prstGeom>
        </p:spPr>
      </p:pic>
      <p:pic>
        <p:nvPicPr>
          <p:cNvPr id="9" name="Picture 8" descr="f-4.jpg"/>
          <p:cNvPicPr>
            <a:picLocks noChangeAspect="1"/>
          </p:cNvPicPr>
          <p:nvPr/>
        </p:nvPicPr>
        <p:blipFill>
          <a:blip r:embed="rId4"/>
          <a:stretch>
            <a:fillRect/>
          </a:stretch>
        </p:blipFill>
        <p:spPr>
          <a:xfrm>
            <a:off x="4267200" y="1752600"/>
            <a:ext cx="4876800" cy="5105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4" fill="hold" grpId="0" nodeType="clickEffect">
                                  <p:stCondLst>
                                    <p:cond delay="0"/>
                                  </p:stCondLst>
                                  <p:childTnLst>
                                    <p:animEffect transition="out" filter="wheel(4)">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3" presetClass="exit" presetSubtype="32" fill="hold" nodeType="clickEffect">
                                  <p:stCondLst>
                                    <p:cond delay="0"/>
                                  </p:stCondLst>
                                  <p:childTnLst>
                                    <p:anim calcmode="lin" valueType="num">
                                      <p:cBhvr>
                                        <p:cTn id="11" dur="500"/>
                                        <p:tgtEl>
                                          <p:spTgt spid="5"/>
                                        </p:tgtEl>
                                        <p:attrNameLst>
                                          <p:attrName>ppt_w</p:attrName>
                                        </p:attrNameLst>
                                      </p:cBhvr>
                                      <p:tavLst>
                                        <p:tav tm="0">
                                          <p:val>
                                            <p:strVal val="ppt_w"/>
                                          </p:val>
                                        </p:tav>
                                        <p:tav tm="100000">
                                          <p:val>
                                            <p:fltVal val="0"/>
                                          </p:val>
                                        </p:tav>
                                      </p:tavLst>
                                    </p:anim>
                                    <p:anim calcmode="lin" valueType="num">
                                      <p:cBhvr>
                                        <p:cTn id="12" dur="500"/>
                                        <p:tgtEl>
                                          <p:spTgt spid="5"/>
                                        </p:tgtEl>
                                        <p:attrNameLst>
                                          <p:attrName>ppt_h</p:attrName>
                                        </p:attrNameLst>
                                      </p:cBhvr>
                                      <p:tavLst>
                                        <p:tav tm="0">
                                          <p:val>
                                            <p:strVal val="ppt_h"/>
                                          </p:val>
                                        </p:tav>
                                        <p:tav tm="100000">
                                          <p:val>
                                            <p:fltVal val="0"/>
                                          </p:val>
                                        </p:tav>
                                      </p:tavLst>
                                    </p:anim>
                                    <p:set>
                                      <p:cBhvr>
                                        <p:cTn id="13" dur="1" fill="hold">
                                          <p:stCondLst>
                                            <p:cond delay="499"/>
                                          </p:stCondLst>
                                        </p:cTn>
                                        <p:tgtEl>
                                          <p:spTgt spid="5"/>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23" presetClass="exit" presetSubtype="32" fill="hold" nodeType="clickEffect">
                                  <p:stCondLst>
                                    <p:cond delay="0"/>
                                  </p:stCondLst>
                                  <p:childTnLst>
                                    <p:anim calcmode="lin" valueType="num">
                                      <p:cBhvr>
                                        <p:cTn id="17" dur="500"/>
                                        <p:tgtEl>
                                          <p:spTgt spid="9"/>
                                        </p:tgtEl>
                                        <p:attrNameLst>
                                          <p:attrName>ppt_w</p:attrName>
                                        </p:attrNameLst>
                                      </p:cBhvr>
                                      <p:tavLst>
                                        <p:tav tm="0">
                                          <p:val>
                                            <p:strVal val="ppt_w"/>
                                          </p:val>
                                        </p:tav>
                                        <p:tav tm="100000">
                                          <p:val>
                                            <p:fltVal val="0"/>
                                          </p:val>
                                        </p:tav>
                                      </p:tavLst>
                                    </p:anim>
                                    <p:anim calcmode="lin" valueType="num">
                                      <p:cBhvr>
                                        <p:cTn id="18" dur="500"/>
                                        <p:tgtEl>
                                          <p:spTgt spid="9"/>
                                        </p:tgtEl>
                                        <p:attrNameLst>
                                          <p:attrName>ppt_h</p:attrName>
                                        </p:attrNameLst>
                                      </p:cBhvr>
                                      <p:tavLst>
                                        <p:tav tm="0">
                                          <p:val>
                                            <p:strVal val="ppt_h"/>
                                          </p:val>
                                        </p:tav>
                                        <p:tav tm="100000">
                                          <p:val>
                                            <p:fltVal val="0"/>
                                          </p:val>
                                        </p:tav>
                                      </p:tavLst>
                                    </p:anim>
                                    <p:set>
                                      <p:cBhvr>
                                        <p:cTn id="19" dur="1" fill="hold">
                                          <p:stCondLst>
                                            <p:cond delay="499"/>
                                          </p:stCondLst>
                                        </p:cTn>
                                        <p:tgtEl>
                                          <p:spTgt spid="9"/>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7" presetClass="exit" presetSubtype="10" fill="hold" nodeType="clickEffect">
                                  <p:stCondLst>
                                    <p:cond delay="0"/>
                                  </p:stCondLst>
                                  <p:childTnLst>
                                    <p:anim calcmode="lin" valueType="num">
                                      <p:cBhvr>
                                        <p:cTn id="23" dur="500"/>
                                        <p:tgtEl>
                                          <p:spTgt spid="8"/>
                                        </p:tgtEl>
                                        <p:attrNameLst>
                                          <p:attrName>ppt_w</p:attrName>
                                        </p:attrNameLst>
                                      </p:cBhvr>
                                      <p:tavLst>
                                        <p:tav tm="0">
                                          <p:val>
                                            <p:strVal val="ppt_w"/>
                                          </p:val>
                                        </p:tav>
                                        <p:tav tm="100000">
                                          <p:val>
                                            <p:fltVal val="0"/>
                                          </p:val>
                                        </p:tav>
                                      </p:tavLst>
                                    </p:anim>
                                    <p:anim calcmode="lin" valueType="num">
                                      <p:cBhvr>
                                        <p:cTn id="24" dur="500"/>
                                        <p:tgtEl>
                                          <p:spTgt spid="8"/>
                                        </p:tgtEl>
                                        <p:attrNameLst>
                                          <p:attrName>ppt_h</p:attrName>
                                        </p:attrNameLst>
                                      </p:cBhvr>
                                      <p:tavLst>
                                        <p:tav tm="0">
                                          <p:val>
                                            <p:strVal val="ppt_h"/>
                                          </p:val>
                                        </p:tav>
                                        <p:tav tm="100000">
                                          <p:val>
                                            <p:strVal val="ppt_h"/>
                                          </p:val>
                                        </p:tav>
                                      </p:tavLst>
                                    </p:anim>
                                    <p:set>
                                      <p:cBhvr>
                                        <p:cTn id="25" dur="1" fill="hold">
                                          <p:stCondLst>
                                            <p:cond delay="499"/>
                                          </p:stCondLst>
                                        </p:cTn>
                                        <p:tgtEl>
                                          <p:spTgt spid="8"/>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3" presetClass="exit" presetSubtype="32" fill="hold" grpId="1" nodeType="clickEffect">
                                  <p:stCondLst>
                                    <p:cond delay="0"/>
                                  </p:stCondLst>
                                  <p:childTnLst>
                                    <p:anim calcmode="lin" valueType="num">
                                      <p:cBhvr>
                                        <p:cTn id="29" dur="500"/>
                                        <p:tgtEl>
                                          <p:spTgt spid="2"/>
                                        </p:tgtEl>
                                        <p:attrNameLst>
                                          <p:attrName>ppt_w</p:attrName>
                                        </p:attrNameLst>
                                      </p:cBhvr>
                                      <p:tavLst>
                                        <p:tav tm="0">
                                          <p:val>
                                            <p:strVal val="ppt_w"/>
                                          </p:val>
                                        </p:tav>
                                        <p:tav tm="100000">
                                          <p:val>
                                            <p:fltVal val="0"/>
                                          </p:val>
                                        </p:tav>
                                      </p:tavLst>
                                    </p:anim>
                                    <p:anim calcmode="lin" valueType="num">
                                      <p:cBhvr>
                                        <p:cTn id="30" dur="500"/>
                                        <p:tgtEl>
                                          <p:spTgt spid="2"/>
                                        </p:tgtEl>
                                        <p:attrNameLst>
                                          <p:attrName>ppt_h</p:attrName>
                                        </p:attrNameLst>
                                      </p:cBhvr>
                                      <p:tavLst>
                                        <p:tav tm="0">
                                          <p:val>
                                            <p:strVal val="ppt_h"/>
                                          </p:val>
                                        </p:tav>
                                        <p:tav tm="100000">
                                          <p:val>
                                            <p:fltVal val="0"/>
                                          </p:val>
                                        </p:tav>
                                      </p:tavLst>
                                    </p:anim>
                                    <p:set>
                                      <p:cBhvr>
                                        <p:cTn id="3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FF00"/>
          </a:solidFill>
          <a:ln w="57150">
            <a:solidFill>
              <a:srgbClr val="FF0000"/>
            </a:solidFill>
          </a:ln>
        </p:spPr>
        <p:txBody>
          <a:bodyPr>
            <a:normAutofit/>
          </a:bodyPr>
          <a:lstStyle/>
          <a:p>
            <a:r>
              <a:rPr lang="bn-BD" sz="8000" b="1" dirty="0" smtClean="0"/>
              <a:t>ধন্যবাদ  </a:t>
            </a:r>
            <a:endParaRPr lang="en-US" b="1" dirty="0"/>
          </a:p>
        </p:txBody>
      </p:sp>
      <p:pic>
        <p:nvPicPr>
          <p:cNvPr id="3" name="Picture 2" descr="crops-4.jpg"/>
          <p:cNvPicPr>
            <a:picLocks noChangeAspect="1"/>
          </p:cNvPicPr>
          <p:nvPr/>
        </p:nvPicPr>
        <p:blipFill>
          <a:blip r:embed="rId2"/>
          <a:stretch>
            <a:fillRect/>
          </a:stretch>
        </p:blipFill>
        <p:spPr>
          <a:xfrm>
            <a:off x="0" y="2667000"/>
            <a:ext cx="9144000" cy="2895600"/>
          </a:xfrm>
          <a:prstGeom prst="rect">
            <a:avLst/>
          </a:prstGeom>
        </p:spPr>
      </p:pic>
      <p:pic>
        <p:nvPicPr>
          <p:cNvPr id="4" name="Picture 3" descr="ball-9.jpg"/>
          <p:cNvPicPr>
            <a:picLocks noChangeAspect="1"/>
          </p:cNvPicPr>
          <p:nvPr/>
        </p:nvPicPr>
        <p:blipFill>
          <a:blip r:embed="rId3"/>
          <a:srcRect b="64706"/>
          <a:stretch>
            <a:fillRect/>
          </a:stretch>
        </p:blipFill>
        <p:spPr>
          <a:xfrm>
            <a:off x="0" y="1371600"/>
            <a:ext cx="9144000" cy="1219200"/>
          </a:xfrm>
          <a:prstGeom prst="rect">
            <a:avLst/>
          </a:prstGeom>
        </p:spPr>
      </p:pic>
      <p:sp>
        <p:nvSpPr>
          <p:cNvPr id="5" name="Rectangle 4"/>
          <p:cNvSpPr/>
          <p:nvPr/>
        </p:nvSpPr>
        <p:spPr>
          <a:xfrm>
            <a:off x="0" y="5562600"/>
            <a:ext cx="9144000" cy="12954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dirty="0" smtClean="0">
                <a:solidFill>
                  <a:schemeClr val="tx1"/>
                </a:solidFill>
              </a:rPr>
              <a:t>মাস্ক পড়বে,  জনগনের ভীড়ে যাবেনা ।                        সব সময়                  পরিষ্কার </a:t>
            </a:r>
          </a:p>
          <a:p>
            <a:r>
              <a:rPr lang="bn-BD" sz="2400" dirty="0" smtClean="0">
                <a:solidFill>
                  <a:schemeClr val="tx1"/>
                </a:solidFill>
              </a:rPr>
              <a:t>থাকবে। করোনা  বিধি মেনে চলবে। </a:t>
            </a:r>
            <a:endParaRPr lang="en-US" dirty="0">
              <a:solidFill>
                <a:schemeClr val="tx1"/>
              </a:solidFill>
            </a:endParaRPr>
          </a:p>
        </p:txBody>
      </p:sp>
      <p:pic>
        <p:nvPicPr>
          <p:cNvPr id="6" name="Picture 5" descr="Picture1.jpg"/>
          <p:cNvPicPr>
            <a:picLocks noChangeAspect="1"/>
          </p:cNvPicPr>
          <p:nvPr/>
        </p:nvPicPr>
        <p:blipFill>
          <a:blip r:embed="rId5"/>
          <a:srcRect l="16226" t="12811" r="24951" b="29542"/>
          <a:stretch>
            <a:fillRect/>
          </a:stretch>
        </p:blipFill>
        <p:spPr>
          <a:xfrm>
            <a:off x="7086600" y="5715000"/>
            <a:ext cx="1841500" cy="1143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xit" presetSubtype="10" fill="hold" grpId="0" nodeType="clickEffect">
                                  <p:stCondLst>
                                    <p:cond delay="0"/>
                                  </p:stCondLst>
                                  <p:childTnLst>
                                    <p:anim calcmode="lin" valueType="num">
                                      <p:cBhvr>
                                        <p:cTn id="6" dur="5000"/>
                                        <p:tgtEl>
                                          <p:spTgt spid="2"/>
                                        </p:tgtEl>
                                        <p:attrNameLst>
                                          <p:attrName>ppt_h</p:attrName>
                                        </p:attrNameLst>
                                      </p:cBhvr>
                                      <p:tavLst>
                                        <p:tav tm="0">
                                          <p:val>
                                            <p:strVal val="ppt_h"/>
                                          </p:val>
                                        </p:tav>
                                        <p:tav tm="100000">
                                          <p:val>
                                            <p:strVal val="ppt_h"/>
                                          </p:val>
                                        </p:tav>
                                      </p:tavLst>
                                    </p:anim>
                                    <p:anim calcmode="lin" valueType="num">
                                      <p:cBhvr>
                                        <p:cTn id="7" dur="5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 dur="1" fill="hold">
                                          <p:stCondLst>
                                            <p:cond delay="49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50" presetClass="exit" presetSubtype="0" accel="100000" fill="hold" nodeType="clickEffect">
                                  <p:stCondLst>
                                    <p:cond delay="0"/>
                                  </p:stCondLst>
                                  <p:childTnLst>
                                    <p:anim calcmode="lin" valueType="num">
                                      <p:cBhvr>
                                        <p:cTn id="12" dur="1000"/>
                                        <p:tgtEl>
                                          <p:spTgt spid="5">
                                            <p:txEl>
                                              <p:pRg st="0" end="0"/>
                                            </p:txEl>
                                          </p:spTgt>
                                        </p:tgtEl>
                                        <p:attrNameLst>
                                          <p:attrName>ppt_w</p:attrName>
                                        </p:attrNameLst>
                                      </p:cBhvr>
                                      <p:tavLst>
                                        <p:tav tm="0">
                                          <p:val>
                                            <p:strVal val="ppt_w"/>
                                          </p:val>
                                        </p:tav>
                                        <p:tav tm="100000">
                                          <p:val>
                                            <p:strVal val="ppt_w+.3"/>
                                          </p:val>
                                        </p:tav>
                                      </p:tavLst>
                                    </p:anim>
                                    <p:anim calcmode="lin" valueType="num">
                                      <p:cBhvr>
                                        <p:cTn id="13" dur="1000"/>
                                        <p:tgtEl>
                                          <p:spTgt spid="5">
                                            <p:txEl>
                                              <p:pRg st="0" end="0"/>
                                            </p:txEl>
                                          </p:spTgt>
                                        </p:tgtEl>
                                        <p:attrNameLst>
                                          <p:attrName>ppt_h</p:attrName>
                                        </p:attrNameLst>
                                      </p:cBhvr>
                                      <p:tavLst>
                                        <p:tav tm="0">
                                          <p:val>
                                            <p:strVal val="ppt_h"/>
                                          </p:val>
                                        </p:tav>
                                        <p:tav tm="100000">
                                          <p:val>
                                            <p:strVal val="ppt_h"/>
                                          </p:val>
                                        </p:tav>
                                      </p:tavLst>
                                    </p:anim>
                                    <p:animEffect transition="out" filter="fade">
                                      <p:cBhvr>
                                        <p:cTn id="14" dur="1000"/>
                                        <p:tgtEl>
                                          <p:spTgt spid="5">
                                            <p:txEl>
                                              <p:pRg st="0" end="0"/>
                                            </p:txEl>
                                          </p:spTgt>
                                        </p:tgtEl>
                                      </p:cBhvr>
                                    </p:animEffect>
                                    <p:set>
                                      <p:cBhvr>
                                        <p:cTn id="15" dur="1" fill="hold">
                                          <p:stCondLst>
                                            <p:cond delay="999"/>
                                          </p:stCondLst>
                                        </p:cTn>
                                        <p:tgtEl>
                                          <p:spTgt spid="5">
                                            <p:txEl>
                                              <p:pRg st="0" end="0"/>
                                            </p:txEl>
                                          </p:spTgt>
                                        </p:tgtEl>
                                        <p:attrNameLst>
                                          <p:attrName>style.visibility</p:attrName>
                                        </p:attrNameLst>
                                      </p:cBhvr>
                                      <p:to>
                                        <p:strVal val="hidden"/>
                                      </p:to>
                                    </p:set>
                                  </p:childTnLst>
                                </p:cTn>
                              </p:par>
                              <p:par>
                                <p:cTn id="16" presetID="50" presetClass="exit" presetSubtype="0" accel="100000" fill="hold" nodeType="withEffect">
                                  <p:stCondLst>
                                    <p:cond delay="0"/>
                                  </p:stCondLst>
                                  <p:childTnLst>
                                    <p:anim calcmode="lin" valueType="num">
                                      <p:cBhvr>
                                        <p:cTn id="17" dur="1000"/>
                                        <p:tgtEl>
                                          <p:spTgt spid="5">
                                            <p:txEl>
                                              <p:pRg st="1" end="1"/>
                                            </p:txEl>
                                          </p:spTgt>
                                        </p:tgtEl>
                                        <p:attrNameLst>
                                          <p:attrName>ppt_w</p:attrName>
                                        </p:attrNameLst>
                                      </p:cBhvr>
                                      <p:tavLst>
                                        <p:tav tm="0">
                                          <p:val>
                                            <p:strVal val="ppt_w"/>
                                          </p:val>
                                        </p:tav>
                                        <p:tav tm="100000">
                                          <p:val>
                                            <p:strVal val="ppt_w+.3"/>
                                          </p:val>
                                        </p:tav>
                                      </p:tavLst>
                                    </p:anim>
                                    <p:anim calcmode="lin" valueType="num">
                                      <p:cBhvr>
                                        <p:cTn id="18" dur="1000"/>
                                        <p:tgtEl>
                                          <p:spTgt spid="5">
                                            <p:txEl>
                                              <p:pRg st="1" end="1"/>
                                            </p:txEl>
                                          </p:spTgt>
                                        </p:tgtEl>
                                        <p:attrNameLst>
                                          <p:attrName>ppt_h</p:attrName>
                                        </p:attrNameLst>
                                      </p:cBhvr>
                                      <p:tavLst>
                                        <p:tav tm="0">
                                          <p:val>
                                            <p:strVal val="ppt_h"/>
                                          </p:val>
                                        </p:tav>
                                        <p:tav tm="100000">
                                          <p:val>
                                            <p:strVal val="ppt_h"/>
                                          </p:val>
                                        </p:tav>
                                      </p:tavLst>
                                    </p:anim>
                                    <p:animEffect transition="out" filter="fade">
                                      <p:cBhvr>
                                        <p:cTn id="19" dur="1000"/>
                                        <p:tgtEl>
                                          <p:spTgt spid="5">
                                            <p:txEl>
                                              <p:pRg st="1" end="1"/>
                                            </p:txEl>
                                          </p:spTgt>
                                        </p:tgtEl>
                                      </p:cBhvr>
                                    </p:animEffect>
                                    <p:set>
                                      <p:cBhvr>
                                        <p:cTn id="20" dur="1" fill="hold">
                                          <p:stCondLst>
                                            <p:cond delay="999"/>
                                          </p:stCondLst>
                                        </p:cTn>
                                        <p:tgtEl>
                                          <p:spTgt spid="5">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19" presetClass="exit" presetSubtype="10" fill="hold" nodeType="clickEffect">
                                  <p:stCondLst>
                                    <p:cond delay="0"/>
                                  </p:stCondLst>
                                  <p:childTnLst>
                                    <p:anim calcmode="lin" valueType="num">
                                      <p:cBhvr>
                                        <p:cTn id="24" dur="5000"/>
                                        <p:tgtEl>
                                          <p:spTgt spid="6"/>
                                        </p:tgtEl>
                                        <p:attrNameLst>
                                          <p:attrName>ppt_h</p:attrName>
                                        </p:attrNameLst>
                                      </p:cBhvr>
                                      <p:tavLst>
                                        <p:tav tm="0">
                                          <p:val>
                                            <p:strVal val="ppt_h"/>
                                          </p:val>
                                        </p:tav>
                                        <p:tav tm="100000">
                                          <p:val>
                                            <p:strVal val="ppt_h"/>
                                          </p:val>
                                        </p:tav>
                                      </p:tavLst>
                                    </p:anim>
                                    <p:anim calcmode="lin" valueType="num">
                                      <p:cBhvr>
                                        <p:cTn id="25" dur="5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26" dur="1" fill="hold">
                                          <p:stCondLst>
                                            <p:cond delay="4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47446"/>
          </a:xfrm>
          <a:blipFill>
            <a:blip r:embed="rId2"/>
            <a:tile tx="0" ty="0" sx="100000" sy="100000" flip="none" algn="tl"/>
          </a:blipFill>
          <a:ln w="57150">
            <a:solidFill>
              <a:schemeClr val="tx1"/>
            </a:solidFill>
          </a:ln>
        </p:spPr>
        <p:txBody>
          <a:bodyPr>
            <a:normAutofit/>
          </a:bodyPr>
          <a:lstStyle/>
          <a:p>
            <a:r>
              <a:rPr lang="bn-BD" dirty="0" smtClean="0"/>
              <a:t>নিচের ছবি দেখে কোন  </a:t>
            </a:r>
            <a:br>
              <a:rPr lang="bn-BD" dirty="0" smtClean="0"/>
            </a:br>
            <a:r>
              <a:rPr lang="bn-BD" dirty="0" smtClean="0"/>
              <a:t>রোগের ধরণ  বোঝা যায় ?   </a:t>
            </a:r>
            <a:endParaRPr lang="en-US" dirty="0"/>
          </a:p>
        </p:txBody>
      </p:sp>
      <p:pic>
        <p:nvPicPr>
          <p:cNvPr id="3" name="Picture 2" descr="aids-4.jpg"/>
          <p:cNvPicPr>
            <a:picLocks noChangeAspect="1"/>
          </p:cNvPicPr>
          <p:nvPr/>
        </p:nvPicPr>
        <p:blipFill>
          <a:blip r:embed="rId3"/>
          <a:srcRect l="30275" b="17647"/>
          <a:stretch>
            <a:fillRect/>
          </a:stretch>
        </p:blipFill>
        <p:spPr>
          <a:xfrm>
            <a:off x="0" y="1600200"/>
            <a:ext cx="9144000" cy="525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grpId="0" nodeType="clickEffect">
                                  <p:stCondLst>
                                    <p:cond delay="0"/>
                                  </p:stCondLst>
                                  <p:childTnLst>
                                    <p:animEffect transition="out" filter="diamond(in)">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nodeType="clickEffect">
                                  <p:stCondLst>
                                    <p:cond delay="0"/>
                                  </p:stCondLst>
                                  <p:childTnLst>
                                    <p:animEffect transition="out" filter="diamond(in)">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w="57150">
            <a:solidFill>
              <a:srgbClr val="FF0000"/>
            </a:solidFill>
          </a:ln>
        </p:spPr>
        <p:txBody>
          <a:bodyPr/>
          <a:lstStyle/>
          <a:p>
            <a:r>
              <a:rPr lang="bn-BD" sz="6000" dirty="0" smtClean="0"/>
              <a:t>পাঠ ঘোষণা </a:t>
            </a:r>
            <a:endParaRPr lang="en-US" dirty="0"/>
          </a:p>
        </p:txBody>
      </p:sp>
      <p:sp>
        <p:nvSpPr>
          <p:cNvPr id="3" name="Rectangle 2"/>
          <p:cNvSpPr/>
          <p:nvPr/>
        </p:nvSpPr>
        <p:spPr>
          <a:xfrm>
            <a:off x="0" y="1524000"/>
            <a:ext cx="9144000" cy="53340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000" dirty="0" smtClean="0">
                <a:solidFill>
                  <a:schemeClr val="tx1"/>
                </a:solidFill>
              </a:rPr>
              <a:t>উপরে  ছবি  দেখে  বলা যায়  লোক দুইটি কে “ এইডস “  রোগে  </a:t>
            </a:r>
          </a:p>
          <a:p>
            <a:r>
              <a:rPr lang="bn-BD" sz="4000" dirty="0" smtClean="0">
                <a:solidFill>
                  <a:schemeClr val="tx1"/>
                </a:solidFill>
              </a:rPr>
              <a:t>আক্রান্ত ।  অতএব  আজকের  পাঠের  বিষয়  হল; “ এইডস “  ।   </a:t>
            </a:r>
            <a:endParaRPr lang="bn-BD" dirty="0" smtClean="0">
              <a:solidFill>
                <a:schemeClr val="tx1"/>
              </a:solidFill>
            </a:endParaRPr>
          </a:p>
          <a:p>
            <a:pPr algn="ctr"/>
            <a:r>
              <a:rPr lang="bn-BD" dirty="0" smtClean="0">
                <a:solidFill>
                  <a:schemeClr val="tx1"/>
                </a:solidFill>
              </a:rPr>
              <a:t>  </a:t>
            </a:r>
          </a:p>
          <a:p>
            <a:pPr algn="ctr"/>
            <a:r>
              <a:rPr lang="bn-BD"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5" presetClass="exit" presetSubtype="0" fill="hold" nodeType="clickEffect">
                                  <p:stCondLst>
                                    <p:cond delay="0"/>
                                  </p:stCondLst>
                                  <p:childTnLst>
                                    <p:animEffect transition="out" filter="fade">
                                      <p:cBhvr>
                                        <p:cTn id="11" dur="1000" accel="50000">
                                          <p:stCondLst>
                                            <p:cond delay="0"/>
                                          </p:stCondLst>
                                        </p:cTn>
                                        <p:tgtEl>
                                          <p:spTgt spid="3">
                                            <p:txEl>
                                              <p:pRg st="0" end="0"/>
                                            </p:txEl>
                                          </p:spTgt>
                                        </p:tgtEl>
                                      </p:cBhvr>
                                    </p:animEffect>
                                    <p:anim calcmode="lin" valueType="num">
                                      <p:cBhvr>
                                        <p:cTn id="12" dur="500" accel="50000">
                                          <p:stCondLst>
                                            <p:cond delay="0"/>
                                          </p:stCondLst>
                                        </p:cTn>
                                        <p:tgtEl>
                                          <p:spTgt spid="3">
                                            <p:txEl>
                                              <p:pRg st="0" end="0"/>
                                            </p:txEl>
                                          </p:spTgt>
                                        </p:tgtEl>
                                        <p:attrNameLst>
                                          <p:attrName>ppt_y</p:attrName>
                                        </p:attrNameLst>
                                      </p:cBhvr>
                                      <p:tavLst>
                                        <p:tav tm="0">
                                          <p:val>
                                            <p:strVal val="ppt_y"/>
                                          </p:val>
                                        </p:tav>
                                        <p:tav tm="100000">
                                          <p:val>
                                            <p:strVal val="ppt_y+.1"/>
                                          </p:val>
                                        </p:tav>
                                      </p:tavLst>
                                    </p:anim>
                                    <p:anim calcmode="lin" valueType="num">
                                      <p:cBhvr>
                                        <p:cTn id="13" dur="500" decel="50000">
                                          <p:stCondLst>
                                            <p:cond delay="500"/>
                                          </p:stCondLst>
                                        </p:cTn>
                                        <p:tgtEl>
                                          <p:spTgt spid="3">
                                            <p:txEl>
                                              <p:pRg st="0" end="0"/>
                                            </p:txEl>
                                          </p:spTgt>
                                        </p:tgtEl>
                                        <p:attrNameLst>
                                          <p:attrName>ppt_y</p:attrName>
                                        </p:attrNameLst>
                                      </p:cBhvr>
                                      <p:tavLst>
                                        <p:tav tm="0">
                                          <p:val>
                                            <p:strVal val="ppt_y"/>
                                          </p:val>
                                        </p:tav>
                                        <p:tav tm="100000">
                                          <p:val>
                                            <p:strVal val="ppt_y-.1"/>
                                          </p:val>
                                        </p:tav>
                                      </p:tavLst>
                                    </p:anim>
                                    <p:anim calcmode="lin" valueType="num">
                                      <p:cBhvr>
                                        <p:cTn id="14" dur="500" accel="50000">
                                          <p:stCondLst>
                                            <p:cond delay="500"/>
                                          </p:stCondLst>
                                        </p:cTn>
                                        <p:tgtEl>
                                          <p:spTgt spid="3">
                                            <p:txEl>
                                              <p:pRg st="0" end="0"/>
                                            </p:txEl>
                                          </p:spTgt>
                                        </p:tgtEl>
                                        <p:attrNameLst>
                                          <p:attrName>ppt_x</p:attrName>
                                        </p:attrNameLst>
                                      </p:cBhvr>
                                      <p:tavLst>
                                        <p:tav tm="0">
                                          <p:val>
                                            <p:strVal val="ppt_x"/>
                                          </p:val>
                                        </p:tav>
                                        <p:tav tm="100000">
                                          <p:val>
                                            <p:strVal val="ppt_x+.4"/>
                                          </p:val>
                                        </p:tav>
                                      </p:tavLst>
                                    </p:anim>
                                    <p:anim calcmode="lin" valueType="num">
                                      <p:cBhvr>
                                        <p:cTn id="15" dur="1000"/>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accel="50000">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7" dur="500" decel="50000">
                                          <p:stCondLst>
                                            <p:cond delay="50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18" dur="500" accel="50000">
                                          <p:stCondLst>
                                            <p:cond delay="500"/>
                                          </p:stCondLst>
                                        </p:cTn>
                                        <p:tgtEl>
                                          <p:spTgt spid="3">
                                            <p:txEl>
                                              <p:pRg st="0" end="0"/>
                                            </p:txEl>
                                          </p:spTgt>
                                        </p:tgtEl>
                                        <p:attrNameLst>
                                          <p:attrName>style.rotation</p:attrName>
                                        </p:attrNameLst>
                                      </p:cBhvr>
                                      <p:tavLst>
                                        <p:tav tm="0">
                                          <p:val>
                                            <p:fltVal val="0"/>
                                          </p:val>
                                        </p:tav>
                                        <p:tav tm="100000">
                                          <p:val>
                                            <p:fltVal val="-90"/>
                                          </p:val>
                                        </p:tav>
                                      </p:tavLst>
                                    </p:anim>
                                    <p:set>
                                      <p:cBhvr>
                                        <p:cTn id="19" dur="1" fill="hold">
                                          <p:stCondLst>
                                            <p:cond delay="999"/>
                                          </p:stCondLst>
                                        </p:cTn>
                                        <p:tgtEl>
                                          <p:spTgt spid="3">
                                            <p:txEl>
                                              <p:pRg st="0" end="0"/>
                                            </p:txEl>
                                          </p:spTgt>
                                        </p:tgtEl>
                                        <p:attrNameLst>
                                          <p:attrName>style.visibility</p:attrName>
                                        </p:attrNameLst>
                                      </p:cBhvr>
                                      <p:to>
                                        <p:strVal val="hidden"/>
                                      </p:to>
                                    </p:set>
                                  </p:childTnLst>
                                </p:cTn>
                              </p:par>
                              <p:par>
                                <p:cTn id="20" presetID="25" presetClass="exit" presetSubtype="0" fill="hold" nodeType="withEffect">
                                  <p:stCondLst>
                                    <p:cond delay="0"/>
                                  </p:stCondLst>
                                  <p:childTnLst>
                                    <p:animEffect transition="out" filter="fade">
                                      <p:cBhvr>
                                        <p:cTn id="21" dur="1000" accel="50000">
                                          <p:stCondLst>
                                            <p:cond delay="0"/>
                                          </p:stCondLst>
                                        </p:cTn>
                                        <p:tgtEl>
                                          <p:spTgt spid="3">
                                            <p:txEl>
                                              <p:pRg st="1" end="1"/>
                                            </p:txEl>
                                          </p:spTgt>
                                        </p:tgtEl>
                                      </p:cBhvr>
                                    </p:animEffect>
                                    <p:anim calcmode="lin" valueType="num">
                                      <p:cBhvr>
                                        <p:cTn id="22" dur="500" accel="50000">
                                          <p:stCondLst>
                                            <p:cond delay="0"/>
                                          </p:stCondLst>
                                        </p:cTn>
                                        <p:tgtEl>
                                          <p:spTgt spid="3">
                                            <p:txEl>
                                              <p:pRg st="1" end="1"/>
                                            </p:txEl>
                                          </p:spTgt>
                                        </p:tgtEl>
                                        <p:attrNameLst>
                                          <p:attrName>ppt_y</p:attrName>
                                        </p:attrNameLst>
                                      </p:cBhvr>
                                      <p:tavLst>
                                        <p:tav tm="0">
                                          <p:val>
                                            <p:strVal val="ppt_y"/>
                                          </p:val>
                                        </p:tav>
                                        <p:tav tm="100000">
                                          <p:val>
                                            <p:strVal val="ppt_y+.1"/>
                                          </p:val>
                                        </p:tav>
                                      </p:tavLst>
                                    </p:anim>
                                    <p:anim calcmode="lin" valueType="num">
                                      <p:cBhvr>
                                        <p:cTn id="23" dur="500" decel="50000">
                                          <p:stCondLst>
                                            <p:cond delay="500"/>
                                          </p:stCondLst>
                                        </p:cTn>
                                        <p:tgtEl>
                                          <p:spTgt spid="3">
                                            <p:txEl>
                                              <p:pRg st="1" end="1"/>
                                            </p:txEl>
                                          </p:spTgt>
                                        </p:tgtEl>
                                        <p:attrNameLst>
                                          <p:attrName>ppt_y</p:attrName>
                                        </p:attrNameLst>
                                      </p:cBhvr>
                                      <p:tavLst>
                                        <p:tav tm="0">
                                          <p:val>
                                            <p:strVal val="ppt_y"/>
                                          </p:val>
                                        </p:tav>
                                        <p:tav tm="100000">
                                          <p:val>
                                            <p:strVal val="ppt_y-.1"/>
                                          </p:val>
                                        </p:tav>
                                      </p:tavLst>
                                    </p:anim>
                                    <p:anim calcmode="lin" valueType="num">
                                      <p:cBhvr>
                                        <p:cTn id="24" dur="500" accel="50000">
                                          <p:stCondLst>
                                            <p:cond delay="500"/>
                                          </p:stCondLst>
                                        </p:cTn>
                                        <p:tgtEl>
                                          <p:spTgt spid="3">
                                            <p:txEl>
                                              <p:pRg st="1" end="1"/>
                                            </p:txEl>
                                          </p:spTgt>
                                        </p:tgtEl>
                                        <p:attrNameLst>
                                          <p:attrName>ppt_x</p:attrName>
                                        </p:attrNameLst>
                                      </p:cBhvr>
                                      <p:tavLst>
                                        <p:tav tm="0">
                                          <p:val>
                                            <p:strVal val="ppt_x"/>
                                          </p:val>
                                        </p:tav>
                                        <p:tav tm="100000">
                                          <p:val>
                                            <p:strVal val="ppt_x+.4"/>
                                          </p:val>
                                        </p:tav>
                                      </p:tavLst>
                                    </p:anim>
                                    <p:anim calcmode="lin" valueType="num">
                                      <p:cBhvr>
                                        <p:cTn id="25" dur="1000"/>
                                        <p:tgtEl>
                                          <p:spTgt spid="3">
                                            <p:txEl>
                                              <p:pRg st="1" end="1"/>
                                            </p:txEl>
                                          </p:spTgt>
                                        </p:tgtEl>
                                        <p:attrNameLst>
                                          <p:attrName>ppt_h</p:attrName>
                                        </p:attrNameLst>
                                      </p:cBhvr>
                                      <p:tavLst>
                                        <p:tav tm="0">
                                          <p:val>
                                            <p:strVal val="ppt_h"/>
                                          </p:val>
                                        </p:tav>
                                        <p:tav tm="100000">
                                          <p:val>
                                            <p:strVal val="ppt_h"/>
                                          </p:val>
                                        </p:tav>
                                      </p:tavLst>
                                    </p:anim>
                                    <p:anim calcmode="lin" valueType="num">
                                      <p:cBhvr>
                                        <p:cTn id="26" dur="500" accel="50000">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7" dur="500" decel="50000">
                                          <p:stCondLst>
                                            <p:cond delay="50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28" dur="500" accel="50000">
                                          <p:stCondLst>
                                            <p:cond delay="500"/>
                                          </p:stCondLst>
                                        </p:cTn>
                                        <p:tgtEl>
                                          <p:spTgt spid="3">
                                            <p:txEl>
                                              <p:pRg st="1" end="1"/>
                                            </p:txEl>
                                          </p:spTgt>
                                        </p:tgtEl>
                                        <p:attrNameLst>
                                          <p:attrName>style.rotation</p:attrName>
                                        </p:attrNameLst>
                                      </p:cBhvr>
                                      <p:tavLst>
                                        <p:tav tm="0">
                                          <p:val>
                                            <p:fltVal val="0"/>
                                          </p:val>
                                        </p:tav>
                                        <p:tav tm="100000">
                                          <p:val>
                                            <p:fltVal val="-90"/>
                                          </p:val>
                                        </p:tav>
                                      </p:tavLst>
                                    </p:anim>
                                    <p:set>
                                      <p:cBhvr>
                                        <p:cTn id="29" dur="1" fill="hold">
                                          <p:stCondLst>
                                            <p:cond delay="9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6172200" cy="1295400"/>
          </a:xfrm>
          <a:prstGeom prst="rect">
            <a:avLst/>
          </a:prstGeom>
          <a:blipFill>
            <a:blip r:embed="rId2"/>
            <a:tile tx="0" ty="0" sx="100000" sy="100000" flip="none" algn="tl"/>
          </a:blip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chemeClr val="tx1"/>
                </a:solidFill>
              </a:rPr>
              <a:t>পরিচিতি </a:t>
            </a:r>
            <a:endParaRPr lang="en-US" dirty="0">
              <a:solidFill>
                <a:schemeClr val="tx1"/>
              </a:solidFill>
            </a:endParaRPr>
          </a:p>
        </p:txBody>
      </p:sp>
      <p:sp>
        <p:nvSpPr>
          <p:cNvPr id="3" name="Rectangle 2"/>
          <p:cNvSpPr/>
          <p:nvPr/>
        </p:nvSpPr>
        <p:spPr>
          <a:xfrm>
            <a:off x="0" y="1371600"/>
            <a:ext cx="6172200" cy="51054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3200" dirty="0" smtClean="0">
                <a:solidFill>
                  <a:schemeClr val="tx1"/>
                </a:solidFill>
              </a:rPr>
              <a:t>শিক্ষক  </a:t>
            </a:r>
          </a:p>
          <a:p>
            <a:pPr algn="ctr"/>
            <a:r>
              <a:rPr lang="bn-BD" sz="3200" dirty="0" smtClean="0">
                <a:solidFill>
                  <a:schemeClr val="tx1"/>
                </a:solidFill>
              </a:rPr>
              <a:t>মোঃ জাহাঙ্গীর আলম।      </a:t>
            </a:r>
          </a:p>
          <a:p>
            <a:pPr algn="ctr"/>
            <a:r>
              <a:rPr lang="bn-BD" sz="3200" dirty="0" smtClean="0">
                <a:solidFill>
                  <a:schemeClr val="tx1"/>
                </a:solidFill>
              </a:rPr>
              <a:t>সহকারি শিক্ষক ( শা-শি) বিডিপি মাধ্যমিক বিদ্যালয়  গাজীপুর সদর, গাজীপুর।  </a:t>
            </a:r>
            <a:endParaRPr lang="bn-BD" dirty="0" smtClean="0">
              <a:solidFill>
                <a:schemeClr val="tx1"/>
              </a:solidFill>
            </a:endParaRPr>
          </a:p>
          <a:p>
            <a:pPr algn="ctr"/>
            <a:r>
              <a:rPr lang="bn-BD" dirty="0" smtClean="0">
                <a:solidFill>
                  <a:srgbClr val="00B0F0"/>
                </a:solidFill>
              </a:rPr>
              <a:t> </a:t>
            </a:r>
            <a:endParaRPr lang="en-US" dirty="0">
              <a:solidFill>
                <a:srgbClr val="00B0F0"/>
              </a:solidFill>
            </a:endParaRPr>
          </a:p>
        </p:txBody>
      </p:sp>
      <p:sp>
        <p:nvSpPr>
          <p:cNvPr id="4" name="Rectangle 3"/>
          <p:cNvSpPr/>
          <p:nvPr/>
        </p:nvSpPr>
        <p:spPr>
          <a:xfrm>
            <a:off x="6248400" y="0"/>
            <a:ext cx="2895600" cy="6477000"/>
          </a:xfrm>
          <a:prstGeom prst="rect">
            <a:avLst/>
          </a:prstGeom>
          <a:solidFill>
            <a:srgbClr val="FFFF00"/>
          </a:solid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dirty="0" smtClean="0">
                <a:solidFill>
                  <a:schemeClr val="tx1"/>
                </a:solidFill>
              </a:rPr>
              <a:t>শ্রেণি – নবম ।   </a:t>
            </a:r>
          </a:p>
          <a:p>
            <a:r>
              <a:rPr lang="bn-BD" sz="2400" dirty="0" smtClean="0">
                <a:solidFill>
                  <a:schemeClr val="tx1"/>
                </a:solidFill>
              </a:rPr>
              <a:t>বিষয় – শারীরিক শিক্ষা , স্থাস্থ্য বিজ্ঞান ও    খেলাধুলা ।    </a:t>
            </a:r>
          </a:p>
          <a:p>
            <a:r>
              <a:rPr lang="bn-BD" sz="2400" dirty="0" smtClean="0">
                <a:solidFill>
                  <a:schemeClr val="tx1"/>
                </a:solidFill>
              </a:rPr>
              <a:t>পাঠ- পাঁচ ।    </a:t>
            </a:r>
          </a:p>
          <a:p>
            <a:r>
              <a:rPr lang="bn-BD" sz="2400" dirty="0" smtClean="0">
                <a:solidFill>
                  <a:schemeClr val="tx1"/>
                </a:solidFill>
              </a:rPr>
              <a:t>অধ্যায়- ষষ্ঠ ।   </a:t>
            </a:r>
          </a:p>
          <a:p>
            <a:r>
              <a:rPr lang="bn-BD" sz="2400" dirty="0" smtClean="0">
                <a:solidFill>
                  <a:schemeClr val="tx1"/>
                </a:solidFill>
              </a:rPr>
              <a:t>তারিখ- </a:t>
            </a:r>
            <a:r>
              <a:rPr lang="en-US" sz="2400" dirty="0" smtClean="0">
                <a:solidFill>
                  <a:schemeClr val="tx1"/>
                </a:solidFill>
              </a:rPr>
              <a:t>09.12.2020  .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xit" presetSubtype="0" fill="hold" nodeType="clickEffect">
                                  <p:stCondLst>
                                    <p:cond delay="0"/>
                                  </p:stCondLst>
                                  <p:childTnLst>
                                    <p:anim calcmode="lin" valueType="num">
                                      <p:cBhvr>
                                        <p:cTn id="6" dur="15000"/>
                                        <p:tgtEl>
                                          <p:spTgt spid="2">
                                            <p:txEl>
                                              <p:pRg st="0" end="0"/>
                                            </p:txEl>
                                          </p:spTgt>
                                        </p:tgtEl>
                                        <p:attrNameLst>
                                          <p:attrName>ppt_x</p:attrName>
                                        </p:attrNameLst>
                                      </p:cBhvr>
                                      <p:tavLst>
                                        <p:tav tm="0">
                                          <p:val>
                                            <p:strVal val="ppt_x"/>
                                          </p:val>
                                        </p:tav>
                                        <p:tav tm="100000">
                                          <p:val>
                                            <p:strVal val="ppt_x"/>
                                          </p:val>
                                        </p:tav>
                                      </p:tavLst>
                                    </p:anim>
                                    <p:anim calcmode="lin" valueType="num">
                                      <p:cBhvr>
                                        <p:cTn id="7" dur="15000"/>
                                        <p:tgtEl>
                                          <p:spTgt spid="2">
                                            <p:txEl>
                                              <p:pRg st="0" end="0"/>
                                            </p:txEl>
                                          </p:spTgt>
                                        </p:tgtEl>
                                        <p:attrNameLst>
                                          <p:attrName>ppt_y</p:attrName>
                                        </p:attrNameLst>
                                      </p:cBhvr>
                                      <p:tavLst>
                                        <p:tav tm="0">
                                          <p:val>
                                            <p:strVal val="ppt_y-1"/>
                                          </p:val>
                                        </p:tav>
                                        <p:tav tm="100000">
                                          <p:val>
                                            <p:strVal val="ppt_y+1"/>
                                          </p:val>
                                        </p:tav>
                                      </p:tavLst>
                                    </p:anim>
                                    <p:set>
                                      <p:cBhvr>
                                        <p:cTn id="8" dur="1" fill="hold">
                                          <p:stCondLst>
                                            <p:cond delay="14999"/>
                                          </p:stCondLst>
                                        </p:cTn>
                                        <p:tgtEl>
                                          <p:spTgt spid="2">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42" presetClass="exit" presetSubtype="0" fill="hold" nodeType="clickEffect">
                                  <p:stCondLst>
                                    <p:cond delay="0"/>
                                  </p:stCondLst>
                                  <p:childTnLst>
                                    <p:animEffect transition="out" filter="fade">
                                      <p:cBhvr>
                                        <p:cTn id="12" dur="1000"/>
                                        <p:tgtEl>
                                          <p:spTgt spid="3">
                                            <p:txEl>
                                              <p:pRg st="0" end="0"/>
                                            </p:txEl>
                                          </p:spTgt>
                                        </p:tgtEl>
                                      </p:cBhvr>
                                    </p:animEffect>
                                    <p:anim calcmode="lin" valueType="num">
                                      <p:cBhvr>
                                        <p:cTn id="13"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p:tgtEl>
                                          <p:spTgt spid="3">
                                            <p:txEl>
                                              <p:pRg st="0" end="0"/>
                                            </p:txEl>
                                          </p:spTgt>
                                        </p:tgtEl>
                                        <p:attrNameLst>
                                          <p:attrName>ppt_y</p:attrName>
                                        </p:attrNameLst>
                                      </p:cBhvr>
                                      <p:tavLst>
                                        <p:tav tm="0">
                                          <p:val>
                                            <p:strVal val="ppt_y"/>
                                          </p:val>
                                        </p:tav>
                                        <p:tav tm="100000">
                                          <p:val>
                                            <p:strVal val="ppt_y+.1"/>
                                          </p:val>
                                        </p:tav>
                                      </p:tavLst>
                                    </p:anim>
                                    <p:set>
                                      <p:cBhvr>
                                        <p:cTn id="15" dur="1" fill="hold">
                                          <p:stCondLst>
                                            <p:cond delay="999"/>
                                          </p:stCondLst>
                                        </p:cTn>
                                        <p:tgtEl>
                                          <p:spTgt spid="3">
                                            <p:txEl>
                                              <p:pRg st="0" end="0"/>
                                            </p:txEl>
                                          </p:spTgt>
                                        </p:tgtEl>
                                        <p:attrNameLst>
                                          <p:attrName>style.visibility</p:attrName>
                                        </p:attrNameLst>
                                      </p:cBhvr>
                                      <p:to>
                                        <p:strVal val="hidden"/>
                                      </p:to>
                                    </p:set>
                                  </p:childTnLst>
                                </p:cTn>
                              </p:par>
                              <p:par>
                                <p:cTn id="16" presetID="42" presetClass="exit" presetSubtype="0" fill="hold" nodeType="withEffect">
                                  <p:stCondLst>
                                    <p:cond delay="0"/>
                                  </p:stCondLst>
                                  <p:childTnLst>
                                    <p:animEffect transition="out" filter="fade">
                                      <p:cBhvr>
                                        <p:cTn id="17" dur="1000"/>
                                        <p:tgtEl>
                                          <p:spTgt spid="3">
                                            <p:txEl>
                                              <p:pRg st="1" end="1"/>
                                            </p:txEl>
                                          </p:spTgt>
                                        </p:tgtEl>
                                      </p:cBhvr>
                                    </p:animEffect>
                                    <p:anim calcmode="lin" valueType="num">
                                      <p:cBhvr>
                                        <p:cTn id="18" dur="1000"/>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p:tgtEl>
                                          <p:spTgt spid="3">
                                            <p:txEl>
                                              <p:pRg st="1" end="1"/>
                                            </p:txEl>
                                          </p:spTgt>
                                        </p:tgtEl>
                                        <p:attrNameLst>
                                          <p:attrName>ppt_y</p:attrName>
                                        </p:attrNameLst>
                                      </p:cBhvr>
                                      <p:tavLst>
                                        <p:tav tm="0">
                                          <p:val>
                                            <p:strVal val="ppt_y"/>
                                          </p:val>
                                        </p:tav>
                                        <p:tav tm="100000">
                                          <p:val>
                                            <p:strVal val="ppt_y+.1"/>
                                          </p:val>
                                        </p:tav>
                                      </p:tavLst>
                                    </p:anim>
                                    <p:set>
                                      <p:cBhvr>
                                        <p:cTn id="20" dur="1" fill="hold">
                                          <p:stCondLst>
                                            <p:cond delay="999"/>
                                          </p:stCondLst>
                                        </p:cTn>
                                        <p:tgtEl>
                                          <p:spTgt spid="3">
                                            <p:txEl>
                                              <p:pRg st="1" end="1"/>
                                            </p:txEl>
                                          </p:spTgt>
                                        </p:tgtEl>
                                        <p:attrNameLst>
                                          <p:attrName>style.visibility</p:attrName>
                                        </p:attrNameLst>
                                      </p:cBhvr>
                                      <p:to>
                                        <p:strVal val="hidden"/>
                                      </p:to>
                                    </p:set>
                                  </p:childTnLst>
                                </p:cTn>
                              </p:par>
                              <p:par>
                                <p:cTn id="21" presetID="42" presetClass="exit" presetSubtype="0" fill="hold" nodeType="withEffect">
                                  <p:stCondLst>
                                    <p:cond delay="0"/>
                                  </p:stCondLst>
                                  <p:childTnLst>
                                    <p:animEffect transition="out" filter="fade">
                                      <p:cBhvr>
                                        <p:cTn id="22" dur="1000"/>
                                        <p:tgtEl>
                                          <p:spTgt spid="3">
                                            <p:txEl>
                                              <p:pRg st="2" end="2"/>
                                            </p:txEl>
                                          </p:spTgt>
                                        </p:tgtEl>
                                      </p:cBhvr>
                                    </p:animEffect>
                                    <p:anim calcmode="lin" valueType="num">
                                      <p:cBhvr>
                                        <p:cTn id="23" dur="1000"/>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p:tgtEl>
                                          <p:spTgt spid="3">
                                            <p:txEl>
                                              <p:pRg st="2" end="2"/>
                                            </p:txEl>
                                          </p:spTgt>
                                        </p:tgtEl>
                                        <p:attrNameLst>
                                          <p:attrName>ppt_y</p:attrName>
                                        </p:attrNameLst>
                                      </p:cBhvr>
                                      <p:tavLst>
                                        <p:tav tm="0">
                                          <p:val>
                                            <p:strVal val="ppt_y"/>
                                          </p:val>
                                        </p:tav>
                                        <p:tav tm="100000">
                                          <p:val>
                                            <p:strVal val="ppt_y+.1"/>
                                          </p:val>
                                        </p:tav>
                                      </p:tavLst>
                                    </p:anim>
                                    <p:set>
                                      <p:cBhvr>
                                        <p:cTn id="25"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34" presetClass="exit" presetSubtype="0" fill="hold" nodeType="clickEffect">
                                  <p:stCondLst>
                                    <p:cond delay="0"/>
                                  </p:stCondLst>
                                  <p:childTnLst>
                                    <p:anim from="(ppt_x)" to="(ppt_x+1)" calcmode="lin" valueType="num">
                                      <p:cBhvr>
                                        <p:cTn id="29" dur="1000">
                                          <p:stCondLst>
                                            <p:cond delay="0"/>
                                          </p:stCondLst>
                                        </p:cTn>
                                        <p:tgtEl>
                                          <p:spTgt spid="4">
                                            <p:txEl>
                                              <p:pRg st="0" end="0"/>
                                            </p:txEl>
                                          </p:spTgt>
                                        </p:tgtEl>
                                        <p:attrNameLst>
                                          <p:attrName>ppt_x</p:attrName>
                                        </p:attrNameLst>
                                      </p:cBhvr>
                                    </p:anim>
                                    <p:anim from="0" to="-1.0" calcmode="lin" valueType="num">
                                      <p:cBhvr>
                                        <p:cTn id="30" dur="200" accel="50000">
                                          <p:stCondLst>
                                            <p:cond delay="0"/>
                                          </p:stCondLst>
                                        </p:cTn>
                                        <p:tgtEl>
                                          <p:spTgt spid="4">
                                            <p:txEl>
                                              <p:pRg st="0" end="0"/>
                                            </p:txEl>
                                          </p:spTgt>
                                        </p:tgtEl>
                                        <p:attrNameLst>
                                          <p:attrName>xshear</p:attrName>
                                        </p:attrNameLst>
                                      </p:cBhvr>
                                    </p:anim>
                                    <p:set>
                                      <p:cBhvr>
                                        <p:cTn id="31" dur="800">
                                          <p:stCondLst>
                                            <p:cond delay="200"/>
                                          </p:stCondLst>
                                        </p:cTn>
                                        <p:tgtEl>
                                          <p:spTgt spid="4">
                                            <p:txEl>
                                              <p:pRg st="0" end="0"/>
                                            </p:txEl>
                                          </p:spTgt>
                                        </p:tgtEl>
                                        <p:attrNameLst>
                                          <p:attrName>xshear</p:attrName>
                                        </p:attrNameLst>
                                      </p:cBhvr>
                                      <p:to>
                                        <p:strVal val="-1.0"/>
                                      </p:to>
                                    </p:set>
                                    <p:set>
                                      <p:cBhvr>
                                        <p:cTn id="32" dur="1" fill="hold">
                                          <p:stCondLst>
                                            <p:cond delay="999"/>
                                          </p:stCondLst>
                                        </p:cTn>
                                        <p:tgtEl>
                                          <p:spTgt spid="4">
                                            <p:txEl>
                                              <p:pRg st="0" end="0"/>
                                            </p:txEl>
                                          </p:spTgt>
                                        </p:tgtEl>
                                        <p:attrNameLst>
                                          <p:attrName>style.visibility</p:attrName>
                                        </p:attrNameLst>
                                      </p:cBhvr>
                                      <p:to>
                                        <p:strVal val="hidden"/>
                                      </p:to>
                                    </p:set>
                                  </p:childTnLst>
                                </p:cTn>
                              </p:par>
                              <p:par>
                                <p:cTn id="33" presetID="34" presetClass="exit" presetSubtype="0" fill="hold" nodeType="withEffect">
                                  <p:stCondLst>
                                    <p:cond delay="0"/>
                                  </p:stCondLst>
                                  <p:childTnLst>
                                    <p:anim from="(ppt_x)" to="(ppt_x+1)" calcmode="lin" valueType="num">
                                      <p:cBhvr>
                                        <p:cTn id="34" dur="1000">
                                          <p:stCondLst>
                                            <p:cond delay="0"/>
                                          </p:stCondLst>
                                        </p:cTn>
                                        <p:tgtEl>
                                          <p:spTgt spid="4">
                                            <p:txEl>
                                              <p:pRg st="1" end="1"/>
                                            </p:txEl>
                                          </p:spTgt>
                                        </p:tgtEl>
                                        <p:attrNameLst>
                                          <p:attrName>ppt_x</p:attrName>
                                        </p:attrNameLst>
                                      </p:cBhvr>
                                    </p:anim>
                                    <p:anim from="0" to="-1.0" calcmode="lin" valueType="num">
                                      <p:cBhvr>
                                        <p:cTn id="35" dur="200" accel="50000">
                                          <p:stCondLst>
                                            <p:cond delay="0"/>
                                          </p:stCondLst>
                                        </p:cTn>
                                        <p:tgtEl>
                                          <p:spTgt spid="4">
                                            <p:txEl>
                                              <p:pRg st="1" end="1"/>
                                            </p:txEl>
                                          </p:spTgt>
                                        </p:tgtEl>
                                        <p:attrNameLst>
                                          <p:attrName>xshear</p:attrName>
                                        </p:attrNameLst>
                                      </p:cBhvr>
                                    </p:anim>
                                    <p:set>
                                      <p:cBhvr>
                                        <p:cTn id="36" dur="800">
                                          <p:stCondLst>
                                            <p:cond delay="200"/>
                                          </p:stCondLst>
                                        </p:cTn>
                                        <p:tgtEl>
                                          <p:spTgt spid="4">
                                            <p:txEl>
                                              <p:pRg st="1" end="1"/>
                                            </p:txEl>
                                          </p:spTgt>
                                        </p:tgtEl>
                                        <p:attrNameLst>
                                          <p:attrName>xshear</p:attrName>
                                        </p:attrNameLst>
                                      </p:cBhvr>
                                      <p:to>
                                        <p:strVal val="-1.0"/>
                                      </p:to>
                                    </p:set>
                                    <p:set>
                                      <p:cBhvr>
                                        <p:cTn id="37" dur="1" fill="hold">
                                          <p:stCondLst>
                                            <p:cond delay="999"/>
                                          </p:stCondLst>
                                        </p:cTn>
                                        <p:tgtEl>
                                          <p:spTgt spid="4">
                                            <p:txEl>
                                              <p:pRg st="1" end="1"/>
                                            </p:txEl>
                                          </p:spTgt>
                                        </p:tgtEl>
                                        <p:attrNameLst>
                                          <p:attrName>style.visibility</p:attrName>
                                        </p:attrNameLst>
                                      </p:cBhvr>
                                      <p:to>
                                        <p:strVal val="hidden"/>
                                      </p:to>
                                    </p:set>
                                  </p:childTnLst>
                                </p:cTn>
                              </p:par>
                              <p:par>
                                <p:cTn id="38" presetID="34" presetClass="exit" presetSubtype="0" fill="hold" nodeType="withEffect">
                                  <p:stCondLst>
                                    <p:cond delay="0"/>
                                  </p:stCondLst>
                                  <p:childTnLst>
                                    <p:anim from="(ppt_x)" to="(ppt_x+1)" calcmode="lin" valueType="num">
                                      <p:cBhvr>
                                        <p:cTn id="39" dur="1000">
                                          <p:stCondLst>
                                            <p:cond delay="0"/>
                                          </p:stCondLst>
                                        </p:cTn>
                                        <p:tgtEl>
                                          <p:spTgt spid="4">
                                            <p:txEl>
                                              <p:pRg st="2" end="2"/>
                                            </p:txEl>
                                          </p:spTgt>
                                        </p:tgtEl>
                                        <p:attrNameLst>
                                          <p:attrName>ppt_x</p:attrName>
                                        </p:attrNameLst>
                                      </p:cBhvr>
                                    </p:anim>
                                    <p:anim from="0" to="-1.0" calcmode="lin" valueType="num">
                                      <p:cBhvr>
                                        <p:cTn id="40" dur="200" accel="50000">
                                          <p:stCondLst>
                                            <p:cond delay="0"/>
                                          </p:stCondLst>
                                        </p:cTn>
                                        <p:tgtEl>
                                          <p:spTgt spid="4">
                                            <p:txEl>
                                              <p:pRg st="2" end="2"/>
                                            </p:txEl>
                                          </p:spTgt>
                                        </p:tgtEl>
                                        <p:attrNameLst>
                                          <p:attrName>xshear</p:attrName>
                                        </p:attrNameLst>
                                      </p:cBhvr>
                                    </p:anim>
                                    <p:set>
                                      <p:cBhvr>
                                        <p:cTn id="41" dur="800">
                                          <p:stCondLst>
                                            <p:cond delay="200"/>
                                          </p:stCondLst>
                                        </p:cTn>
                                        <p:tgtEl>
                                          <p:spTgt spid="4">
                                            <p:txEl>
                                              <p:pRg st="2" end="2"/>
                                            </p:txEl>
                                          </p:spTgt>
                                        </p:tgtEl>
                                        <p:attrNameLst>
                                          <p:attrName>xshear</p:attrName>
                                        </p:attrNameLst>
                                      </p:cBhvr>
                                      <p:to>
                                        <p:strVal val="-1.0"/>
                                      </p:to>
                                    </p:set>
                                    <p:set>
                                      <p:cBhvr>
                                        <p:cTn id="42" dur="1" fill="hold">
                                          <p:stCondLst>
                                            <p:cond delay="999"/>
                                          </p:stCondLst>
                                        </p:cTn>
                                        <p:tgtEl>
                                          <p:spTgt spid="4">
                                            <p:txEl>
                                              <p:pRg st="2" end="2"/>
                                            </p:txEl>
                                          </p:spTgt>
                                        </p:tgtEl>
                                        <p:attrNameLst>
                                          <p:attrName>style.visibility</p:attrName>
                                        </p:attrNameLst>
                                      </p:cBhvr>
                                      <p:to>
                                        <p:strVal val="hidden"/>
                                      </p:to>
                                    </p:set>
                                  </p:childTnLst>
                                </p:cTn>
                              </p:par>
                              <p:par>
                                <p:cTn id="43" presetID="34" presetClass="exit" presetSubtype="0" fill="hold" nodeType="withEffect">
                                  <p:stCondLst>
                                    <p:cond delay="0"/>
                                  </p:stCondLst>
                                  <p:childTnLst>
                                    <p:anim from="(ppt_x)" to="(ppt_x+1)" calcmode="lin" valueType="num">
                                      <p:cBhvr>
                                        <p:cTn id="44" dur="1000">
                                          <p:stCondLst>
                                            <p:cond delay="0"/>
                                          </p:stCondLst>
                                        </p:cTn>
                                        <p:tgtEl>
                                          <p:spTgt spid="4">
                                            <p:txEl>
                                              <p:pRg st="3" end="3"/>
                                            </p:txEl>
                                          </p:spTgt>
                                        </p:tgtEl>
                                        <p:attrNameLst>
                                          <p:attrName>ppt_x</p:attrName>
                                        </p:attrNameLst>
                                      </p:cBhvr>
                                    </p:anim>
                                    <p:anim from="0" to="-1.0" calcmode="lin" valueType="num">
                                      <p:cBhvr>
                                        <p:cTn id="45" dur="200" accel="50000">
                                          <p:stCondLst>
                                            <p:cond delay="0"/>
                                          </p:stCondLst>
                                        </p:cTn>
                                        <p:tgtEl>
                                          <p:spTgt spid="4">
                                            <p:txEl>
                                              <p:pRg st="3" end="3"/>
                                            </p:txEl>
                                          </p:spTgt>
                                        </p:tgtEl>
                                        <p:attrNameLst>
                                          <p:attrName>xshear</p:attrName>
                                        </p:attrNameLst>
                                      </p:cBhvr>
                                    </p:anim>
                                    <p:set>
                                      <p:cBhvr>
                                        <p:cTn id="46" dur="800">
                                          <p:stCondLst>
                                            <p:cond delay="200"/>
                                          </p:stCondLst>
                                        </p:cTn>
                                        <p:tgtEl>
                                          <p:spTgt spid="4">
                                            <p:txEl>
                                              <p:pRg st="3" end="3"/>
                                            </p:txEl>
                                          </p:spTgt>
                                        </p:tgtEl>
                                        <p:attrNameLst>
                                          <p:attrName>xshear</p:attrName>
                                        </p:attrNameLst>
                                      </p:cBhvr>
                                      <p:to>
                                        <p:strVal val="-1.0"/>
                                      </p:to>
                                    </p:set>
                                    <p:set>
                                      <p:cBhvr>
                                        <p:cTn id="47" dur="1" fill="hold">
                                          <p:stCondLst>
                                            <p:cond delay="999"/>
                                          </p:stCondLst>
                                        </p:cTn>
                                        <p:tgtEl>
                                          <p:spTgt spid="4">
                                            <p:txEl>
                                              <p:pRg st="3" end="3"/>
                                            </p:txEl>
                                          </p:spTgt>
                                        </p:tgtEl>
                                        <p:attrNameLst>
                                          <p:attrName>style.visibility</p:attrName>
                                        </p:attrNameLst>
                                      </p:cBhvr>
                                      <p:to>
                                        <p:strVal val="hidden"/>
                                      </p:to>
                                    </p:set>
                                  </p:childTnLst>
                                </p:cTn>
                              </p:par>
                              <p:par>
                                <p:cTn id="48" presetID="34" presetClass="exit" presetSubtype="0" fill="hold" nodeType="withEffect">
                                  <p:stCondLst>
                                    <p:cond delay="0"/>
                                  </p:stCondLst>
                                  <p:childTnLst>
                                    <p:anim from="(ppt_x)" to="(ppt_x+1)" calcmode="lin" valueType="num">
                                      <p:cBhvr>
                                        <p:cTn id="49" dur="1000">
                                          <p:stCondLst>
                                            <p:cond delay="0"/>
                                          </p:stCondLst>
                                        </p:cTn>
                                        <p:tgtEl>
                                          <p:spTgt spid="4">
                                            <p:txEl>
                                              <p:pRg st="4" end="4"/>
                                            </p:txEl>
                                          </p:spTgt>
                                        </p:tgtEl>
                                        <p:attrNameLst>
                                          <p:attrName>ppt_x</p:attrName>
                                        </p:attrNameLst>
                                      </p:cBhvr>
                                    </p:anim>
                                    <p:anim from="0" to="-1.0" calcmode="lin" valueType="num">
                                      <p:cBhvr>
                                        <p:cTn id="50" dur="200" accel="50000">
                                          <p:stCondLst>
                                            <p:cond delay="0"/>
                                          </p:stCondLst>
                                        </p:cTn>
                                        <p:tgtEl>
                                          <p:spTgt spid="4">
                                            <p:txEl>
                                              <p:pRg st="4" end="4"/>
                                            </p:txEl>
                                          </p:spTgt>
                                        </p:tgtEl>
                                        <p:attrNameLst>
                                          <p:attrName>xshear</p:attrName>
                                        </p:attrNameLst>
                                      </p:cBhvr>
                                    </p:anim>
                                    <p:set>
                                      <p:cBhvr>
                                        <p:cTn id="51" dur="800">
                                          <p:stCondLst>
                                            <p:cond delay="200"/>
                                          </p:stCondLst>
                                        </p:cTn>
                                        <p:tgtEl>
                                          <p:spTgt spid="4">
                                            <p:txEl>
                                              <p:pRg st="4" end="4"/>
                                            </p:txEl>
                                          </p:spTgt>
                                        </p:tgtEl>
                                        <p:attrNameLst>
                                          <p:attrName>xshear</p:attrName>
                                        </p:attrNameLst>
                                      </p:cBhvr>
                                      <p:to>
                                        <p:strVal val="-1.0"/>
                                      </p:to>
                                    </p:set>
                                    <p:set>
                                      <p:cBhvr>
                                        <p:cTn id="52" dur="1" fill="hold">
                                          <p:stCondLst>
                                            <p:cond delay="999"/>
                                          </p:stCondLst>
                                        </p:cTn>
                                        <p:tgtEl>
                                          <p:spTgt spid="4">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4876800" cy="1219200"/>
          </a:xfrm>
          <a:solidFill>
            <a:srgbClr val="00B050"/>
          </a:solidFill>
        </p:spPr>
        <p:txBody>
          <a:bodyPr>
            <a:normAutofit fontScale="90000"/>
          </a:bodyPr>
          <a:lstStyle/>
          <a:p>
            <a:pPr algn="l"/>
            <a:r>
              <a:rPr lang="en-US" sz="5400" b="1" dirty="0" smtClean="0"/>
              <a:t>AIDS-HIV  </a:t>
            </a:r>
            <a:r>
              <a:rPr lang="bn-BD" sz="5400" b="1" dirty="0" smtClean="0">
                <a:latin typeface="Narkisim" pitchFamily="34" charset="-79"/>
              </a:rPr>
              <a:t>এর বিস্তার </a:t>
            </a:r>
            <a:endParaRPr lang="en-US" sz="4800" b="1" dirty="0"/>
          </a:p>
        </p:txBody>
      </p:sp>
      <p:pic>
        <p:nvPicPr>
          <p:cNvPr id="3" name="Picture 2" descr="57007873.jpg"/>
          <p:cNvPicPr>
            <a:picLocks noChangeAspect="1"/>
          </p:cNvPicPr>
          <p:nvPr/>
        </p:nvPicPr>
        <p:blipFill>
          <a:blip r:embed="rId2"/>
          <a:stretch>
            <a:fillRect/>
          </a:stretch>
        </p:blipFill>
        <p:spPr>
          <a:xfrm>
            <a:off x="4876800" y="914400"/>
            <a:ext cx="4267200" cy="1219200"/>
          </a:xfrm>
          <a:prstGeom prst="rect">
            <a:avLst/>
          </a:prstGeom>
        </p:spPr>
      </p:pic>
      <p:sp>
        <p:nvSpPr>
          <p:cNvPr id="4" name="Rectangle 3"/>
          <p:cNvSpPr/>
          <p:nvPr/>
        </p:nvSpPr>
        <p:spPr>
          <a:xfrm>
            <a:off x="0" y="2209800"/>
            <a:ext cx="9144000" cy="990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400" b="1" dirty="0" smtClean="0">
                <a:solidFill>
                  <a:srgbClr val="00B050"/>
                </a:solidFill>
              </a:rPr>
              <a:t>AIDS   </a:t>
            </a:r>
            <a:r>
              <a:rPr lang="bn-BD" sz="4400" b="1" dirty="0" smtClean="0">
                <a:solidFill>
                  <a:srgbClr val="00B050"/>
                </a:solidFill>
              </a:rPr>
              <a:t>এর   পূর্ণ রূপ </a:t>
            </a:r>
            <a:r>
              <a:rPr lang="en-US" sz="4400" b="1" dirty="0" smtClean="0">
                <a:solidFill>
                  <a:srgbClr val="00B050"/>
                </a:solidFill>
              </a:rPr>
              <a:t> Acquired Immune </a:t>
            </a:r>
            <a:r>
              <a:rPr lang="en-US" sz="4400" b="1" dirty="0" err="1" smtClean="0">
                <a:solidFill>
                  <a:srgbClr val="00B050"/>
                </a:solidFill>
              </a:rPr>
              <a:t>Deficency</a:t>
            </a:r>
            <a:r>
              <a:rPr lang="en-US" sz="4400" b="1" dirty="0" smtClean="0">
                <a:solidFill>
                  <a:srgbClr val="00B050"/>
                </a:solidFill>
              </a:rPr>
              <a:t> Syndrome. </a:t>
            </a:r>
            <a:endParaRPr lang="en-US" b="1" dirty="0" smtClean="0">
              <a:solidFill>
                <a:srgbClr val="00B050"/>
              </a:solidFill>
            </a:endParaRPr>
          </a:p>
        </p:txBody>
      </p:sp>
      <p:sp>
        <p:nvSpPr>
          <p:cNvPr id="5" name="Rectangle 4"/>
          <p:cNvSpPr/>
          <p:nvPr/>
        </p:nvSpPr>
        <p:spPr>
          <a:xfrm>
            <a:off x="0" y="3276600"/>
            <a:ext cx="9144000" cy="1143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02060"/>
                </a:solidFill>
              </a:rPr>
              <a:t>HIV</a:t>
            </a:r>
            <a:r>
              <a:rPr lang="bn-BD" sz="3600" b="1" dirty="0" smtClean="0">
                <a:solidFill>
                  <a:srgbClr val="002060"/>
                </a:solidFill>
              </a:rPr>
              <a:t>  এর পূর্ণ রূপ –</a:t>
            </a:r>
            <a:r>
              <a:rPr lang="en-US" sz="3600" b="1" dirty="0" smtClean="0">
                <a:solidFill>
                  <a:srgbClr val="002060"/>
                </a:solidFill>
              </a:rPr>
              <a:t> HUMAN </a:t>
            </a:r>
            <a:r>
              <a:rPr lang="en-US" sz="3600" b="1" dirty="0" err="1" smtClean="0">
                <a:solidFill>
                  <a:srgbClr val="002060"/>
                </a:solidFill>
              </a:rPr>
              <a:t>Immuno</a:t>
            </a:r>
            <a:r>
              <a:rPr lang="en-US" sz="3600" b="1" dirty="0" smtClean="0">
                <a:solidFill>
                  <a:srgbClr val="002060"/>
                </a:solidFill>
              </a:rPr>
              <a:t> Deficiency Virus.</a:t>
            </a:r>
            <a:r>
              <a:rPr lang="bn-BD" dirty="0" smtClean="0">
                <a:solidFill>
                  <a:srgbClr val="002060"/>
                </a:solidFill>
              </a:rPr>
              <a:t> </a:t>
            </a:r>
            <a:r>
              <a:rPr lang="en-US" dirty="0" smtClean="0">
                <a:solidFill>
                  <a:srgbClr val="002060"/>
                </a:solidFill>
              </a:rPr>
              <a:t> </a:t>
            </a:r>
            <a:endParaRPr lang="en-US" dirty="0">
              <a:solidFill>
                <a:srgbClr val="002060"/>
              </a:solidFill>
            </a:endParaRPr>
          </a:p>
        </p:txBody>
      </p:sp>
      <p:sp>
        <p:nvSpPr>
          <p:cNvPr id="6" name="Rectangle 5"/>
          <p:cNvSpPr/>
          <p:nvPr/>
        </p:nvSpPr>
        <p:spPr>
          <a:xfrm>
            <a:off x="0" y="4419600"/>
            <a:ext cx="9144000" cy="2438401"/>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dirty="0" smtClean="0">
                <a:solidFill>
                  <a:srgbClr val="FFFF00"/>
                </a:solidFill>
                <a:latin typeface="Narkisim" pitchFamily="34" charset="-79"/>
                <a:cs typeface="Narkisim" pitchFamily="34" charset="-79"/>
              </a:rPr>
              <a:t>উপরোক্ত  বাক্য দুইটি থেকে বঝতে পারি এমন  একটি অতি ক্ষুদ্র বিশেষ ভাইরাস  এটি শরীরে প্রবেশ করে রক্তের শ্বেত কণিকাধবংস করে রোগ প্রতিরোধ ক্ষমতা  নস্ট করে ফেলে।  এই রোগ  হলে নিশ্চিত মরণ  এই  চিনহ  ছয় থেকে দশ বচর পরেও  দেখা দিতে পারে। এই রোগের  প্রতিষেধক  আবিস্কার  হয় নি । </a:t>
            </a:r>
          </a:p>
          <a:p>
            <a:pPr algn="ctr"/>
            <a:endParaRPr lang="en-US" dirty="0">
              <a:latin typeface="Narkisim" pitchFamily="34" charset="-79"/>
              <a:cs typeface="Narkisim" pitchFamily="34" charset="-79"/>
            </a:endParaRPr>
          </a:p>
        </p:txBody>
      </p:sp>
      <p:sp>
        <p:nvSpPr>
          <p:cNvPr id="7" name="Rectangle 6"/>
          <p:cNvSpPr/>
          <p:nvPr/>
        </p:nvSpPr>
        <p:spPr>
          <a:xfrm>
            <a:off x="0" y="0"/>
            <a:ext cx="6019800" cy="914400"/>
          </a:xfrm>
          <a:prstGeom prst="rect">
            <a:avLst/>
          </a:prstGeom>
          <a:blipFill>
            <a:blip r:embed="rId3"/>
            <a:tile tx="0" ty="0" sx="100000" sy="100000" flip="none" algn="tl"/>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5400" b="1" dirty="0" smtClean="0">
                <a:solidFill>
                  <a:schemeClr val="tx1"/>
                </a:solidFill>
              </a:rPr>
              <a:t>আলোচনা</a:t>
            </a:r>
            <a:r>
              <a:rPr lang="en-US" sz="5400" b="1" dirty="0" smtClean="0">
                <a:solidFill>
                  <a:schemeClr val="tx1"/>
                </a:solidFill>
              </a:rPr>
              <a:t>”AIDS”</a:t>
            </a:r>
            <a:r>
              <a:rPr lang="bn-BD" sz="5400" b="1" dirty="0" smtClean="0">
                <a:solidFill>
                  <a:schemeClr val="tx1"/>
                </a:solidFill>
              </a:rPr>
              <a:t> </a:t>
            </a:r>
            <a:endParaRPr lang="en-US" b="1" dirty="0">
              <a:solidFill>
                <a:schemeClr val="tx1"/>
              </a:solidFill>
            </a:endParaRPr>
          </a:p>
        </p:txBody>
      </p:sp>
      <p:pic>
        <p:nvPicPr>
          <p:cNvPr id="8" name="Picture 7" descr="aids-1.jpg"/>
          <p:cNvPicPr>
            <a:picLocks noChangeAspect="1"/>
          </p:cNvPicPr>
          <p:nvPr/>
        </p:nvPicPr>
        <p:blipFill>
          <a:blip r:embed="rId4"/>
          <a:stretch>
            <a:fillRect/>
          </a:stretch>
        </p:blipFill>
        <p:spPr>
          <a:xfrm>
            <a:off x="6019800" y="0"/>
            <a:ext cx="31242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xit" presetSubtype="0" fill="hold" grpId="0" nodeType="clickEffect">
                                  <p:stCondLst>
                                    <p:cond delay="0"/>
                                  </p:stCondLst>
                                  <p:iterate type="lt">
                                    <p:tmPct val="10000"/>
                                  </p:iterate>
                                  <p:childTnLst>
                                    <p:anim from="(ppt_w)" to="(-ppt_w*2)" calcmode="lin" valueType="num">
                                      <p:cBhvr rctx="PPT">
                                        <p:cTn id="6" dur="500" autoRev="1">
                                          <p:stCondLst>
                                            <p:cond delay="0"/>
                                          </p:stCondLst>
                                        </p:cTn>
                                        <p:tgtEl>
                                          <p:spTgt spid="2"/>
                                        </p:tgtEl>
                                        <p:attrNameLst>
                                          <p:attrName>ppt_w</p:attrName>
                                        </p:attrNameLst>
                                      </p:cBhvr>
                                    </p:anim>
                                    <p:anim by="(ppt_w*0.50)" calcmode="lin" valueType="num">
                                      <p:cBhvr>
                                        <p:cTn id="7" dur="500" decel="50000" autoRev="1">
                                          <p:stCondLst>
                                            <p:cond delay="0"/>
                                          </p:stCondLst>
                                        </p:cTn>
                                        <p:tgtEl>
                                          <p:spTgt spid="2"/>
                                        </p:tgtEl>
                                        <p:attrNameLst>
                                          <p:attrName>ppt_x</p:attrName>
                                        </p:attrNameLst>
                                      </p:cBhvr>
                                    </p:anim>
                                    <p:anim from="(ppt_y)" to="(1+ppt_h/2)" calcmode="lin" valueType="num">
                                      <p:cBhvr>
                                        <p:cTn id="8" dur="1000">
                                          <p:stCondLst>
                                            <p:cond delay="0"/>
                                          </p:stCondLst>
                                        </p:cTn>
                                        <p:tgtEl>
                                          <p:spTgt spid="2"/>
                                        </p:tgtEl>
                                        <p:attrNameLst>
                                          <p:attrName>ppt_y</p:attrName>
                                        </p:attrNameLst>
                                      </p:cBhvr>
                                    </p:anim>
                                    <p:animRot by="21600000">
                                      <p:cBhvr>
                                        <p:cTn id="9" dur="1000">
                                          <p:stCondLst>
                                            <p:cond delay="0"/>
                                          </p:stCondLst>
                                        </p:cTn>
                                        <p:tgtEl>
                                          <p:spTgt spid="2"/>
                                        </p:tgtEl>
                                        <p:attrNameLst>
                                          <p:attrName>r</p:attrName>
                                        </p:attrNameLst>
                                      </p:cBhvr>
                                    </p:animRot>
                                    <p:set>
                                      <p:cBhvr>
                                        <p:cTn id="10" dur="1" fill="hold">
                                          <p:stCondLst>
                                            <p:cond delay="999"/>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41" presetClass="exit" presetSubtype="0" fill="hold" nodeType="clickEffect">
                                  <p:stCondLst>
                                    <p:cond delay="0"/>
                                  </p:stCondLst>
                                  <p:iterate type="lt">
                                    <p:tmPct val="10000"/>
                                  </p:iterate>
                                  <p:childTnLst>
                                    <p:anim calcmode="lin" valueType="num">
                                      <p:cBhvr>
                                        <p:cTn id="14" dur="500"/>
                                        <p:tgtEl>
                                          <p:spTgt spid="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p:tgtEl>
                                          <p:spTgt spid="4">
                                            <p:txEl>
                                              <p:pRg st="0" end="0"/>
                                            </p:txEl>
                                          </p:spTgt>
                                        </p:tgtEl>
                                        <p:attrNameLst>
                                          <p:attrName>ppt_y</p:attrName>
                                        </p:attrNameLst>
                                      </p:cBhvr>
                                      <p:tavLst>
                                        <p:tav tm="0">
                                          <p:val>
                                            <p:strVal val="ppt_y"/>
                                          </p:val>
                                        </p:tav>
                                        <p:tav tm="100000">
                                          <p:val>
                                            <p:strVal val="ppt_y"/>
                                          </p:val>
                                        </p:tav>
                                      </p:tavLst>
                                    </p:anim>
                                    <p:anim calcmode="lin" valueType="num">
                                      <p:cBhvr>
                                        <p:cTn id="16" dur="500"/>
                                        <p:tgtEl>
                                          <p:spTgt spid="4">
                                            <p:txEl>
                                              <p:pRg st="0" end="0"/>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17" dur="500"/>
                                        <p:tgtEl>
                                          <p:spTgt spid="4">
                                            <p:txEl>
                                              <p:pRg st="0" end="0"/>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18" dur="500" tmFilter="0,0; .5, 0; 1, 1"/>
                                        <p:tgtEl>
                                          <p:spTgt spid="4">
                                            <p:txEl>
                                              <p:pRg st="0" end="0"/>
                                            </p:txEl>
                                          </p:spTgt>
                                        </p:tgtEl>
                                      </p:cBhvr>
                                    </p:animEffect>
                                    <p:set>
                                      <p:cBhvr>
                                        <p:cTn id="19"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40" presetClass="exit" presetSubtype="0" fill="hold" nodeType="clickEffect">
                                  <p:stCondLst>
                                    <p:cond delay="0"/>
                                  </p:stCondLst>
                                  <p:iterate type="lt">
                                    <p:tmPct val="10000"/>
                                  </p:iterate>
                                  <p:childTnLst>
                                    <p:animEffect transition="out" filter="fade">
                                      <p:cBhvr>
                                        <p:cTn id="23" dur="1000"/>
                                        <p:tgtEl>
                                          <p:spTgt spid="5">
                                            <p:txEl>
                                              <p:pRg st="0" end="0"/>
                                            </p:txEl>
                                          </p:spTgt>
                                        </p:tgtEl>
                                      </p:cBhvr>
                                    </p:animEffect>
                                    <p:anim calcmode="lin" valueType="num">
                                      <p:cBhvr>
                                        <p:cTn id="24" dur="1000"/>
                                        <p:tgtEl>
                                          <p:spTgt spid="5">
                                            <p:txEl>
                                              <p:pRg st="0" end="0"/>
                                            </p:txEl>
                                          </p:spTgt>
                                        </p:tgtEl>
                                        <p:attrNameLst>
                                          <p:attrName>ppt_x</p:attrName>
                                        </p:attrNameLst>
                                      </p:cBhvr>
                                      <p:tavLst>
                                        <p:tav tm="0">
                                          <p:val>
                                            <p:strVal val="ppt_x"/>
                                          </p:val>
                                        </p:tav>
                                        <p:tav tm="100000">
                                          <p:val>
                                            <p:strVal val="ppt_x-.1"/>
                                          </p:val>
                                        </p:tav>
                                      </p:tavLst>
                                    </p:anim>
                                    <p:anim calcmode="lin" valueType="num">
                                      <p:cBhvr>
                                        <p:cTn id="25" dur="1000"/>
                                        <p:tgtEl>
                                          <p:spTgt spid="5">
                                            <p:txEl>
                                              <p:pRg st="0" end="0"/>
                                            </p:txEl>
                                          </p:spTgt>
                                        </p:tgtEl>
                                        <p:attrNameLst>
                                          <p:attrName>ppt_y</p:attrName>
                                        </p:attrNameLst>
                                      </p:cBhvr>
                                      <p:tavLst>
                                        <p:tav tm="0">
                                          <p:val>
                                            <p:strVal val="ppt_y"/>
                                          </p:val>
                                        </p:tav>
                                        <p:tav tm="100000">
                                          <p:val>
                                            <p:strVal val="ppt_y"/>
                                          </p:val>
                                        </p:tav>
                                      </p:tavLst>
                                    </p:anim>
                                    <p:set>
                                      <p:cBhvr>
                                        <p:cTn id="26" dur="1" fill="hold">
                                          <p:stCondLst>
                                            <p:cond delay="999"/>
                                          </p:stCondLst>
                                        </p:cTn>
                                        <p:tgtEl>
                                          <p:spTgt spid="5">
                                            <p:txEl>
                                              <p:pRg st="0" end="0"/>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5" presetClass="exit" presetSubtype="0" fill="hold" nodeType="clickEffect">
                                  <p:stCondLst>
                                    <p:cond delay="0"/>
                                  </p:stCondLst>
                                  <p:iterate type="lt">
                                    <p:tmPct val="0"/>
                                  </p:iterate>
                                  <p:childTnLst>
                                    <p:anim calcmode="lin" valueType="num">
                                      <p:cBhvr>
                                        <p:cTn id="30" dur="1000"/>
                                        <p:tgtEl>
                                          <p:spTgt spid="5">
                                            <p:txEl>
                                              <p:pRg st="0" end="0"/>
                                            </p:txEl>
                                          </p:spTgt>
                                        </p:tgtEl>
                                        <p:attrNameLst>
                                          <p:attrName>ppt_w</p:attrName>
                                        </p:attrNameLst>
                                      </p:cBhvr>
                                      <p:tavLst>
                                        <p:tav tm="0">
                                          <p:val>
                                            <p:strVal val="ppt_w"/>
                                          </p:val>
                                        </p:tav>
                                        <p:tav tm="100000">
                                          <p:val>
                                            <p:fltVal val="0"/>
                                          </p:val>
                                        </p:tav>
                                      </p:tavLst>
                                    </p:anim>
                                    <p:anim calcmode="lin" valueType="num">
                                      <p:cBhvr>
                                        <p:cTn id="31" dur="1000"/>
                                        <p:tgtEl>
                                          <p:spTgt spid="5">
                                            <p:txEl>
                                              <p:pRg st="0" end="0"/>
                                            </p:txEl>
                                          </p:spTgt>
                                        </p:tgtEl>
                                        <p:attrNameLst>
                                          <p:attrName>ppt_h</p:attrName>
                                        </p:attrNameLst>
                                      </p:cBhvr>
                                      <p:tavLst>
                                        <p:tav tm="0">
                                          <p:val>
                                            <p:strVal val="ppt_h"/>
                                          </p:val>
                                        </p:tav>
                                        <p:tav tm="100000">
                                          <p:val>
                                            <p:fltVal val="0"/>
                                          </p:val>
                                        </p:tav>
                                      </p:tavLst>
                                    </p:anim>
                                    <p:anim calcmode="lin" valueType="num">
                                      <p:cBhvr>
                                        <p:cTn id="32" dur="1000"/>
                                        <p:tgtEl>
                                          <p:spTgt spid="5">
                                            <p:txEl>
                                              <p:pRg st="0" end="0"/>
                                            </p:txEl>
                                          </p:spTgt>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3" dur="1000"/>
                                        <p:tgtEl>
                                          <p:spTgt spid="5">
                                            <p:txEl>
                                              <p:pRg st="0" end="0"/>
                                            </p:txEl>
                                          </p:spTgt>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4" dur="1" fill="hold">
                                          <p:stCondLst>
                                            <p:cond delay="999"/>
                                          </p:stCondLst>
                                        </p:cTn>
                                        <p:tgtEl>
                                          <p:spTgt spid="5">
                                            <p:txEl>
                                              <p:pRg st="0" end="0"/>
                                            </p:txEl>
                                          </p:spTgt>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28" presetClass="exit" presetSubtype="0" fill="hold" nodeType="clickEffect">
                                  <p:stCondLst>
                                    <p:cond delay="0"/>
                                  </p:stCondLst>
                                  <p:childTnLst>
                                    <p:anim calcmode="lin" valueType="num">
                                      <p:cBhvr>
                                        <p:cTn id="38" dur="15000"/>
                                        <p:tgtEl>
                                          <p:spTgt spid="7">
                                            <p:txEl>
                                              <p:pRg st="0" end="0"/>
                                            </p:txEl>
                                          </p:spTgt>
                                        </p:tgtEl>
                                        <p:attrNameLst>
                                          <p:attrName>ppt_x</p:attrName>
                                        </p:attrNameLst>
                                      </p:cBhvr>
                                      <p:tavLst>
                                        <p:tav tm="0">
                                          <p:val>
                                            <p:strVal val="ppt_x"/>
                                          </p:val>
                                        </p:tav>
                                        <p:tav tm="100000">
                                          <p:val>
                                            <p:strVal val="ppt_x"/>
                                          </p:val>
                                        </p:tav>
                                      </p:tavLst>
                                    </p:anim>
                                    <p:anim calcmode="lin" valueType="num">
                                      <p:cBhvr>
                                        <p:cTn id="39" dur="15000"/>
                                        <p:tgtEl>
                                          <p:spTgt spid="7">
                                            <p:txEl>
                                              <p:pRg st="0" end="0"/>
                                            </p:txEl>
                                          </p:spTgt>
                                        </p:tgtEl>
                                        <p:attrNameLst>
                                          <p:attrName>ppt_y</p:attrName>
                                        </p:attrNameLst>
                                      </p:cBhvr>
                                      <p:tavLst>
                                        <p:tav tm="0">
                                          <p:val>
                                            <p:strVal val="ppt_y-1"/>
                                          </p:val>
                                        </p:tav>
                                        <p:tav tm="100000">
                                          <p:val>
                                            <p:strVal val="ppt_y+1"/>
                                          </p:val>
                                        </p:tav>
                                      </p:tavLst>
                                    </p:anim>
                                    <p:set>
                                      <p:cBhvr>
                                        <p:cTn id="40" dur="1" fill="hold">
                                          <p:stCondLst>
                                            <p:cond delay="14999"/>
                                          </p:stCondLst>
                                        </p:cTn>
                                        <p:tgtEl>
                                          <p:spTgt spid="7">
                                            <p:txEl>
                                              <p:pRg st="0" end="0"/>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53" presetClass="entr" presetSubtype="0"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p:cTn id="45" dur="500" fill="hold"/>
                                        <p:tgtEl>
                                          <p:spTgt spid="8"/>
                                        </p:tgtEl>
                                        <p:attrNameLst>
                                          <p:attrName>ppt_w</p:attrName>
                                        </p:attrNameLst>
                                      </p:cBhvr>
                                      <p:tavLst>
                                        <p:tav tm="0">
                                          <p:val>
                                            <p:fltVal val="0"/>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animEffect transition="in" filter="fade">
                                      <p:cBhvr>
                                        <p:cTn id="4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495800" cy="1219200"/>
          </a:xfrm>
          <a:solidFill>
            <a:srgbClr val="00B050"/>
          </a:solidFill>
        </p:spPr>
        <p:txBody>
          <a:bodyPr>
            <a:normAutofit fontScale="90000"/>
          </a:bodyPr>
          <a:lstStyle/>
          <a:p>
            <a:pPr algn="l"/>
            <a:r>
              <a:rPr lang="bn-BD" b="1" dirty="0" smtClean="0"/>
              <a:t>কিভাবে  ছড়ায় </a:t>
            </a:r>
            <a:endParaRPr lang="en-US" b="1" dirty="0"/>
          </a:p>
        </p:txBody>
      </p:sp>
      <p:pic>
        <p:nvPicPr>
          <p:cNvPr id="3" name="Picture 2" descr="66443885.jpg"/>
          <p:cNvPicPr>
            <a:picLocks noChangeAspect="1"/>
          </p:cNvPicPr>
          <p:nvPr/>
        </p:nvPicPr>
        <p:blipFill>
          <a:blip r:embed="rId2"/>
          <a:stretch>
            <a:fillRect/>
          </a:stretch>
        </p:blipFill>
        <p:spPr>
          <a:xfrm>
            <a:off x="7315200" y="0"/>
            <a:ext cx="1828800" cy="1304925"/>
          </a:xfrm>
          <a:prstGeom prst="rect">
            <a:avLst/>
          </a:prstGeom>
        </p:spPr>
      </p:pic>
      <p:pic>
        <p:nvPicPr>
          <p:cNvPr id="4" name="Picture 3" descr="58131355.jpg"/>
          <p:cNvPicPr>
            <a:picLocks noChangeAspect="1"/>
          </p:cNvPicPr>
          <p:nvPr/>
        </p:nvPicPr>
        <p:blipFill>
          <a:blip r:embed="rId3"/>
          <a:stretch>
            <a:fillRect/>
          </a:stretch>
        </p:blipFill>
        <p:spPr>
          <a:xfrm>
            <a:off x="4495800" y="0"/>
            <a:ext cx="2743200" cy="1304925"/>
          </a:xfrm>
          <a:prstGeom prst="rect">
            <a:avLst/>
          </a:prstGeom>
        </p:spPr>
      </p:pic>
      <p:sp>
        <p:nvSpPr>
          <p:cNvPr id="5" name="Rectangle 4"/>
          <p:cNvSpPr/>
          <p:nvPr/>
        </p:nvSpPr>
        <p:spPr>
          <a:xfrm>
            <a:off x="0" y="1295400"/>
            <a:ext cx="4648200" cy="2438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2400" b="1" dirty="0" smtClean="0">
                <a:solidFill>
                  <a:srgbClr val="FF0000"/>
                </a:solidFill>
                <a:latin typeface="Narkisim" pitchFamily="34" charset="-79"/>
                <a:cs typeface="Narkisim" pitchFamily="34" charset="-79"/>
              </a:rPr>
              <a:t>ব্যক্তির রক্তের মাধ্যমে।</a:t>
            </a:r>
          </a:p>
          <a:p>
            <a:r>
              <a:rPr lang="bn-BD" sz="2400" b="1" dirty="0" smtClean="0">
                <a:solidFill>
                  <a:srgbClr val="FF0000"/>
                </a:solidFill>
                <a:latin typeface="Narkisim" pitchFamily="34" charset="-79"/>
                <a:cs typeface="Narkisim" pitchFamily="34" charset="-79"/>
              </a:rPr>
              <a:t>বীর্য, ঝোনিরসের মাধ্যমে, আক্রান্ত ব্যক্তির দুধ পান করলে।  এটি একটি নীরব ঘাতক।</a:t>
            </a:r>
            <a:r>
              <a:rPr lang="bn-BD" sz="2000" b="1" dirty="0" smtClean="0">
                <a:solidFill>
                  <a:srgbClr val="FF0000"/>
                </a:solidFill>
                <a:latin typeface="Narkisim" pitchFamily="34" charset="-79"/>
                <a:cs typeface="Narkisim" pitchFamily="34" charset="-79"/>
              </a:rPr>
              <a:t> </a:t>
            </a:r>
            <a:endParaRPr lang="en-US" sz="2000" b="1" dirty="0">
              <a:solidFill>
                <a:srgbClr val="FF0000"/>
              </a:solidFill>
              <a:latin typeface="Narkisim" pitchFamily="34" charset="-79"/>
              <a:cs typeface="Narkisim" pitchFamily="34" charset="-79"/>
            </a:endParaRPr>
          </a:p>
        </p:txBody>
      </p:sp>
      <p:pic>
        <p:nvPicPr>
          <p:cNvPr id="6" name="Picture 5" descr="57007873.jpg"/>
          <p:cNvPicPr>
            <a:picLocks noChangeAspect="1"/>
          </p:cNvPicPr>
          <p:nvPr/>
        </p:nvPicPr>
        <p:blipFill>
          <a:blip r:embed="rId4"/>
          <a:stretch>
            <a:fillRect/>
          </a:stretch>
        </p:blipFill>
        <p:spPr>
          <a:xfrm>
            <a:off x="4800600" y="1371600"/>
            <a:ext cx="2333625" cy="2209800"/>
          </a:xfrm>
          <a:prstGeom prst="rect">
            <a:avLst/>
          </a:prstGeom>
        </p:spPr>
      </p:pic>
      <p:pic>
        <p:nvPicPr>
          <p:cNvPr id="7" name="Picture 6" descr="71502431.jpg"/>
          <p:cNvPicPr>
            <a:picLocks noChangeAspect="1"/>
          </p:cNvPicPr>
          <p:nvPr/>
        </p:nvPicPr>
        <p:blipFill>
          <a:blip r:embed="rId5"/>
          <a:stretch>
            <a:fillRect/>
          </a:stretch>
        </p:blipFill>
        <p:spPr>
          <a:xfrm>
            <a:off x="7086601" y="1295400"/>
            <a:ext cx="2057400" cy="2209800"/>
          </a:xfrm>
          <a:prstGeom prst="rect">
            <a:avLst/>
          </a:prstGeom>
        </p:spPr>
      </p:pic>
      <p:sp>
        <p:nvSpPr>
          <p:cNvPr id="8" name="Rectangle 7"/>
          <p:cNvSpPr/>
          <p:nvPr/>
        </p:nvSpPr>
        <p:spPr>
          <a:xfrm>
            <a:off x="0" y="3882683"/>
            <a:ext cx="4800600" cy="297531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2000" b="1" dirty="0" smtClean="0">
                <a:solidFill>
                  <a:schemeClr val="tx1"/>
                </a:solidFill>
              </a:rPr>
              <a:t> আক্রান্ত এর   ব্যবহার সিরিঞ্চ  এর মাধ্যমে, অনিরাপদ মিলনের মাধ্যমে। প্রসবকালীন সময়ে, </a:t>
            </a:r>
          </a:p>
          <a:p>
            <a:pPr algn="ctr"/>
            <a:r>
              <a:rPr lang="bn-BD" sz="2000" b="1" dirty="0" smtClean="0">
                <a:solidFill>
                  <a:schemeClr val="tx1"/>
                </a:solidFill>
              </a:rPr>
              <a:t>গর্ভ কালীন সময়ে , </a:t>
            </a:r>
          </a:p>
          <a:p>
            <a:pPr algn="ctr"/>
            <a:r>
              <a:rPr lang="bn-BD" sz="2000" b="1" dirty="0" smtClean="0">
                <a:solidFill>
                  <a:schemeClr val="tx1"/>
                </a:solidFill>
              </a:rPr>
              <a:t>মায়ের দুধ পান করলে। </a:t>
            </a:r>
          </a:p>
          <a:p>
            <a:pPr algn="ctr"/>
            <a:r>
              <a:rPr lang="bn-BD" sz="2000" b="1" dirty="0" smtClean="0">
                <a:solidFill>
                  <a:schemeClr val="tx1"/>
                </a:solidFill>
              </a:rPr>
              <a:t>এই জন্য সবার সতর্ক  থাকতে হবে। </a:t>
            </a:r>
            <a:endParaRPr lang="en-US" sz="2000" b="1" dirty="0">
              <a:solidFill>
                <a:schemeClr val="tx1"/>
              </a:solidFill>
            </a:endParaRPr>
          </a:p>
        </p:txBody>
      </p:sp>
      <p:pic>
        <p:nvPicPr>
          <p:cNvPr id="9" name="Picture 8" descr="55524647.jpg"/>
          <p:cNvPicPr>
            <a:picLocks noChangeAspect="1"/>
          </p:cNvPicPr>
          <p:nvPr/>
        </p:nvPicPr>
        <p:blipFill>
          <a:blip r:embed="rId6"/>
          <a:stretch>
            <a:fillRect/>
          </a:stretch>
        </p:blipFill>
        <p:spPr>
          <a:xfrm>
            <a:off x="7315200" y="3699803"/>
            <a:ext cx="1828800" cy="2700997"/>
          </a:xfrm>
          <a:prstGeom prst="rect">
            <a:avLst/>
          </a:prstGeom>
        </p:spPr>
      </p:pic>
      <p:pic>
        <p:nvPicPr>
          <p:cNvPr id="10" name="Picture 9" descr="65322084.jpg"/>
          <p:cNvPicPr>
            <a:picLocks noChangeAspect="1"/>
          </p:cNvPicPr>
          <p:nvPr/>
        </p:nvPicPr>
        <p:blipFill>
          <a:blip r:embed="rId7"/>
          <a:stretch>
            <a:fillRect/>
          </a:stretch>
        </p:blipFill>
        <p:spPr>
          <a:xfrm>
            <a:off x="4876801" y="3733800"/>
            <a:ext cx="2667000" cy="274320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xit" presetSubtype="10" fill="hold" grpId="0" nodeType="clickEffect">
                                  <p:stCondLst>
                                    <p:cond delay="0"/>
                                  </p:stCondLst>
                                  <p:childTnLst>
                                    <p:anim calcmode="lin" valueType="num">
                                      <p:cBhvr>
                                        <p:cTn id="6" dur="5000"/>
                                        <p:tgtEl>
                                          <p:spTgt spid="2"/>
                                        </p:tgtEl>
                                        <p:attrNameLst>
                                          <p:attrName>ppt_h</p:attrName>
                                        </p:attrNameLst>
                                      </p:cBhvr>
                                      <p:tavLst>
                                        <p:tav tm="0">
                                          <p:val>
                                            <p:strVal val="ppt_h"/>
                                          </p:val>
                                        </p:tav>
                                        <p:tav tm="100000">
                                          <p:val>
                                            <p:strVal val="ppt_h"/>
                                          </p:val>
                                        </p:tav>
                                      </p:tavLst>
                                    </p:anim>
                                    <p:anim calcmode="lin" valueType="num">
                                      <p:cBhvr>
                                        <p:cTn id="7" dur="5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 dur="1" fill="hold">
                                          <p:stCondLst>
                                            <p:cond delay="49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6" presetClass="exit" presetSubtype="0" fill="hold" nodeType="clickEffect">
                                  <p:stCondLst>
                                    <p:cond delay="0"/>
                                  </p:stCondLst>
                                  <p:childTnLst>
                                    <p:animEffect transition="out" filter="wipe(down)">
                                      <p:cBhvr>
                                        <p:cTn id="12" dur="180" accel="50000">
                                          <p:stCondLst>
                                            <p:cond delay="1820"/>
                                          </p:stCondLst>
                                        </p:cTn>
                                        <p:tgtEl>
                                          <p:spTgt spid="5">
                                            <p:txEl>
                                              <p:pRg st="0" end="0"/>
                                            </p:txEl>
                                          </p:spTgt>
                                        </p:tgtEl>
                                      </p:cBhvr>
                                    </p:animEffect>
                                    <p:anim calcmode="lin" valueType="num">
                                      <p:cBhvr>
                                        <p:cTn id="13" dur="1822" tmFilter="0,0; 0.14,0.31; 0.43,0.73; 0.71,0.91; 1.0,1.0">
                                          <p:stCondLst>
                                            <p:cond delay="0"/>
                                          </p:stCondLst>
                                        </p:cTn>
                                        <p:tgtEl>
                                          <p:spTgt spid="5">
                                            <p:txEl>
                                              <p:pRg st="0" end="0"/>
                                            </p:txEl>
                                          </p:spTgt>
                                        </p:tgtEl>
                                        <p:attrNameLst>
                                          <p:attrName>ppt_x</p:attrName>
                                        </p:attrNameLst>
                                      </p:cBhvr>
                                      <p:tavLst>
                                        <p:tav tm="0">
                                          <p:val>
                                            <p:strVal val="ppt_x"/>
                                          </p:val>
                                        </p:tav>
                                        <p:tav tm="100000">
                                          <p:val>
                                            <p:strVal val="#ppt_x+0.25"/>
                                          </p:val>
                                        </p:tav>
                                      </p:tavLst>
                                    </p:anim>
                                    <p:anim calcmode="lin" valueType="num">
                                      <p:cBhvr>
                                        <p:cTn id="14" dur="178">
                                          <p:stCondLst>
                                            <p:cond delay="1822"/>
                                          </p:stCondLst>
                                        </p:cTn>
                                        <p:tgtEl>
                                          <p:spTgt spid="5">
                                            <p:txEl>
                                              <p:pRg st="0" end="0"/>
                                            </p:txEl>
                                          </p:spTgt>
                                        </p:tgtEl>
                                        <p:attrNameLst>
                                          <p:attrName>ppt_x</p:attrName>
                                        </p:attrNameLst>
                                      </p:cBhvr>
                                      <p:tavLst>
                                        <p:tav tm="0">
                                          <p:val>
                                            <p:strVal val="ppt_x"/>
                                          </p:val>
                                        </p:tav>
                                        <p:tav tm="100000">
                                          <p:val>
                                            <p:strVal val="ppt_x"/>
                                          </p:val>
                                        </p:tav>
                                      </p:tavLst>
                                    </p:anim>
                                    <p:anim calcmode="lin" valueType="num">
                                      <p:cBhvr>
                                        <p:cTn id="15" dur="664" tmFilter="0.0,0.0;0.25,0.07;0.50,0.2;0.75,0.467;1.0,1.0">
                                          <p:stCondLst>
                                            <p:cond delay="0"/>
                                          </p:stCondLst>
                                        </p:cTn>
                                        <p:tgtEl>
                                          <p:spTgt spid="5">
                                            <p:txEl>
                                              <p:pRg st="0" end="0"/>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6" dur="664" tmFilter="0, 0; 0.125,0.2665; 0.25,0.4; 0.375,0.465; 0.5,0.5;  0.625,0.535; 0.75,0.6; 0.875,0.7335; 1,1">
                                          <p:stCondLst>
                                            <p:cond delay="664"/>
                                          </p:stCondLst>
                                        </p:cTn>
                                        <p:tgtEl>
                                          <p:spTgt spid="5">
                                            <p:txEl>
                                              <p:pRg st="0" end="0"/>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7" dur="332" tmFilter="0, 0; 0.125,0.2665; 0.25,0.4; 0.375,0.465; 0.5,0.5;  0.625,0.535; 0.75,0.6; 0.875,0.7335; 1,1">
                                          <p:stCondLst>
                                            <p:cond delay="1324"/>
                                          </p:stCondLst>
                                        </p:cTn>
                                        <p:tgtEl>
                                          <p:spTgt spid="5">
                                            <p:txEl>
                                              <p:pRg st="0" end="0"/>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8" dur="164" tmFilter="0, 0; 0.125,0.2665; 0.25,0.4; 0.375,0.465; 0.5,0.5;  0.625,0.535; 0.75,0.6; 0.875,0.7335; 1,1">
                                          <p:stCondLst>
                                            <p:cond delay="1656"/>
                                          </p:stCondLst>
                                        </p:cTn>
                                        <p:tgtEl>
                                          <p:spTgt spid="5">
                                            <p:txEl>
                                              <p:pRg st="0" end="0"/>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9" dur="180" accel="50000">
                                          <p:stCondLst>
                                            <p:cond delay="1820"/>
                                          </p:stCondLst>
                                        </p:cTn>
                                        <p:tgtEl>
                                          <p:spTgt spid="5">
                                            <p:txEl>
                                              <p:pRg st="0" end="0"/>
                                            </p:txEl>
                                          </p:spTgt>
                                        </p:tgtEl>
                                        <p:attrNameLst>
                                          <p:attrName>ppt_y</p:attrName>
                                        </p:attrNameLst>
                                      </p:cBhvr>
                                      <p:tavLst>
                                        <p:tav tm="0">
                                          <p:val>
                                            <p:strVal val="ppt_y"/>
                                          </p:val>
                                        </p:tav>
                                        <p:tav tm="100000">
                                          <p:val>
                                            <p:strVal val="ppt_y+ppt_h"/>
                                          </p:val>
                                        </p:tav>
                                      </p:tavLst>
                                    </p:anim>
                                    <p:animScale>
                                      <p:cBhvr>
                                        <p:cTn id="20" dur="26">
                                          <p:stCondLst>
                                            <p:cond delay="620"/>
                                          </p:stCondLst>
                                        </p:cTn>
                                        <p:tgtEl>
                                          <p:spTgt spid="5">
                                            <p:txEl>
                                              <p:pRg st="0" end="0"/>
                                            </p:txEl>
                                          </p:spTgt>
                                        </p:tgtEl>
                                      </p:cBhvr>
                                      <p:to x="100000" y="60000"/>
                                    </p:animScale>
                                    <p:animScale>
                                      <p:cBhvr>
                                        <p:cTn id="21" dur="166" decel="50000">
                                          <p:stCondLst>
                                            <p:cond delay="646"/>
                                          </p:stCondLst>
                                        </p:cTn>
                                        <p:tgtEl>
                                          <p:spTgt spid="5">
                                            <p:txEl>
                                              <p:pRg st="0" end="0"/>
                                            </p:txEl>
                                          </p:spTgt>
                                        </p:tgtEl>
                                      </p:cBhvr>
                                      <p:to x="100000" y="100000"/>
                                    </p:animScale>
                                    <p:animScale>
                                      <p:cBhvr>
                                        <p:cTn id="22" dur="26">
                                          <p:stCondLst>
                                            <p:cond delay="1312"/>
                                          </p:stCondLst>
                                        </p:cTn>
                                        <p:tgtEl>
                                          <p:spTgt spid="5">
                                            <p:txEl>
                                              <p:pRg st="0" end="0"/>
                                            </p:txEl>
                                          </p:spTgt>
                                        </p:tgtEl>
                                      </p:cBhvr>
                                      <p:to x="100000" y="80000"/>
                                    </p:animScale>
                                    <p:animScale>
                                      <p:cBhvr>
                                        <p:cTn id="23" dur="166" decel="50000">
                                          <p:stCondLst>
                                            <p:cond delay="1338"/>
                                          </p:stCondLst>
                                        </p:cTn>
                                        <p:tgtEl>
                                          <p:spTgt spid="5">
                                            <p:txEl>
                                              <p:pRg st="0" end="0"/>
                                            </p:txEl>
                                          </p:spTgt>
                                        </p:tgtEl>
                                      </p:cBhvr>
                                      <p:to x="100000" y="100000"/>
                                    </p:animScale>
                                    <p:animScale>
                                      <p:cBhvr>
                                        <p:cTn id="24" dur="26">
                                          <p:stCondLst>
                                            <p:cond delay="1642"/>
                                          </p:stCondLst>
                                        </p:cTn>
                                        <p:tgtEl>
                                          <p:spTgt spid="5">
                                            <p:txEl>
                                              <p:pRg st="0" end="0"/>
                                            </p:txEl>
                                          </p:spTgt>
                                        </p:tgtEl>
                                      </p:cBhvr>
                                      <p:to x="100000" y="90000"/>
                                    </p:animScale>
                                    <p:animScale>
                                      <p:cBhvr>
                                        <p:cTn id="25" dur="166" decel="50000">
                                          <p:stCondLst>
                                            <p:cond delay="1668"/>
                                          </p:stCondLst>
                                        </p:cTn>
                                        <p:tgtEl>
                                          <p:spTgt spid="5">
                                            <p:txEl>
                                              <p:pRg st="0" end="0"/>
                                            </p:txEl>
                                          </p:spTgt>
                                        </p:tgtEl>
                                      </p:cBhvr>
                                      <p:to x="100000" y="100000"/>
                                    </p:animScale>
                                    <p:animScale>
                                      <p:cBhvr>
                                        <p:cTn id="26" dur="26">
                                          <p:stCondLst>
                                            <p:cond delay="1808"/>
                                          </p:stCondLst>
                                        </p:cTn>
                                        <p:tgtEl>
                                          <p:spTgt spid="5">
                                            <p:txEl>
                                              <p:pRg st="0" end="0"/>
                                            </p:txEl>
                                          </p:spTgt>
                                        </p:tgtEl>
                                      </p:cBhvr>
                                      <p:to x="100000" y="95000"/>
                                    </p:animScale>
                                    <p:animScale>
                                      <p:cBhvr>
                                        <p:cTn id="27" dur="166" decel="50000">
                                          <p:stCondLst>
                                            <p:cond delay="1834"/>
                                          </p:stCondLst>
                                        </p:cTn>
                                        <p:tgtEl>
                                          <p:spTgt spid="5">
                                            <p:txEl>
                                              <p:pRg st="0" end="0"/>
                                            </p:txEl>
                                          </p:spTgt>
                                        </p:tgtEl>
                                      </p:cBhvr>
                                      <p:to x="100000" y="100000"/>
                                    </p:animScale>
                                    <p:set>
                                      <p:cBhvr>
                                        <p:cTn id="28" dur="1" fill="hold">
                                          <p:stCondLst>
                                            <p:cond delay="1999"/>
                                          </p:stCondLst>
                                        </p:cTn>
                                        <p:tgtEl>
                                          <p:spTgt spid="5">
                                            <p:txEl>
                                              <p:pRg st="0" end="0"/>
                                            </p:txEl>
                                          </p:spTgt>
                                        </p:tgtEl>
                                        <p:attrNameLst>
                                          <p:attrName>style.visibility</p:attrName>
                                        </p:attrNameLst>
                                      </p:cBhvr>
                                      <p:to>
                                        <p:strVal val="hidden"/>
                                      </p:to>
                                    </p:set>
                                  </p:childTnLst>
                                </p:cTn>
                              </p:par>
                              <p:par>
                                <p:cTn id="29" presetID="26" presetClass="exit" presetSubtype="0" fill="hold" nodeType="withEffect">
                                  <p:stCondLst>
                                    <p:cond delay="0"/>
                                  </p:stCondLst>
                                  <p:childTnLst>
                                    <p:animEffect transition="out" filter="wipe(down)">
                                      <p:cBhvr>
                                        <p:cTn id="30" dur="180" accel="50000">
                                          <p:stCondLst>
                                            <p:cond delay="1820"/>
                                          </p:stCondLst>
                                        </p:cTn>
                                        <p:tgtEl>
                                          <p:spTgt spid="5">
                                            <p:txEl>
                                              <p:pRg st="1" end="1"/>
                                            </p:txEl>
                                          </p:spTgt>
                                        </p:tgtEl>
                                      </p:cBhvr>
                                    </p:animEffect>
                                    <p:anim calcmode="lin" valueType="num">
                                      <p:cBhvr>
                                        <p:cTn id="31" dur="1822" tmFilter="0,0; 0.14,0.31; 0.43,0.73; 0.71,0.91; 1.0,1.0">
                                          <p:stCondLst>
                                            <p:cond delay="0"/>
                                          </p:stCondLst>
                                        </p:cTn>
                                        <p:tgtEl>
                                          <p:spTgt spid="5">
                                            <p:txEl>
                                              <p:pRg st="1" end="1"/>
                                            </p:txEl>
                                          </p:spTgt>
                                        </p:tgtEl>
                                        <p:attrNameLst>
                                          <p:attrName>ppt_x</p:attrName>
                                        </p:attrNameLst>
                                      </p:cBhvr>
                                      <p:tavLst>
                                        <p:tav tm="0">
                                          <p:val>
                                            <p:strVal val="ppt_x"/>
                                          </p:val>
                                        </p:tav>
                                        <p:tav tm="100000">
                                          <p:val>
                                            <p:strVal val="#ppt_x+0.25"/>
                                          </p:val>
                                        </p:tav>
                                      </p:tavLst>
                                    </p:anim>
                                    <p:anim calcmode="lin" valueType="num">
                                      <p:cBhvr>
                                        <p:cTn id="32" dur="178">
                                          <p:stCondLst>
                                            <p:cond delay="1822"/>
                                          </p:stCondLst>
                                        </p:cTn>
                                        <p:tgtEl>
                                          <p:spTgt spid="5">
                                            <p:txEl>
                                              <p:pRg st="1" end="1"/>
                                            </p:txEl>
                                          </p:spTgt>
                                        </p:tgtEl>
                                        <p:attrNameLst>
                                          <p:attrName>ppt_x</p:attrName>
                                        </p:attrNameLst>
                                      </p:cBhvr>
                                      <p:tavLst>
                                        <p:tav tm="0">
                                          <p:val>
                                            <p:strVal val="ppt_x"/>
                                          </p:val>
                                        </p:tav>
                                        <p:tav tm="100000">
                                          <p:val>
                                            <p:strVal val="ppt_x"/>
                                          </p:val>
                                        </p:tav>
                                      </p:tavLst>
                                    </p:anim>
                                    <p:anim calcmode="lin" valueType="num">
                                      <p:cBhvr>
                                        <p:cTn id="33" dur="664" tmFilter="0.0,0.0;0.25,0.07;0.50,0.2;0.75,0.467;1.0,1.0">
                                          <p:stCondLst>
                                            <p:cond delay="0"/>
                                          </p:stCondLst>
                                        </p:cTn>
                                        <p:tgtEl>
                                          <p:spTgt spid="5">
                                            <p:txEl>
                                              <p:pRg st="1" end="1"/>
                                            </p:txEl>
                                          </p:spTgt>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4" dur="664" tmFilter="0, 0; 0.125,0.2665; 0.25,0.4; 0.375,0.465; 0.5,0.5;  0.625,0.535; 0.75,0.6; 0.875,0.7335; 1,1">
                                          <p:stCondLst>
                                            <p:cond delay="664"/>
                                          </p:stCondLst>
                                        </p:cTn>
                                        <p:tgtEl>
                                          <p:spTgt spid="5">
                                            <p:txEl>
                                              <p:pRg st="1" end="1"/>
                                            </p:txEl>
                                          </p:spTgt>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5" dur="332" tmFilter="0, 0; 0.125,0.2665; 0.25,0.4; 0.375,0.465; 0.5,0.5;  0.625,0.535; 0.75,0.6; 0.875,0.7335; 1,1">
                                          <p:stCondLst>
                                            <p:cond delay="1324"/>
                                          </p:stCondLst>
                                        </p:cTn>
                                        <p:tgtEl>
                                          <p:spTgt spid="5">
                                            <p:txEl>
                                              <p:pRg st="1" end="1"/>
                                            </p:txEl>
                                          </p:spTgt>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6" dur="164" tmFilter="0, 0; 0.125,0.2665; 0.25,0.4; 0.375,0.465; 0.5,0.5;  0.625,0.535; 0.75,0.6; 0.875,0.7335; 1,1">
                                          <p:stCondLst>
                                            <p:cond delay="1656"/>
                                          </p:stCondLst>
                                        </p:cTn>
                                        <p:tgtEl>
                                          <p:spTgt spid="5">
                                            <p:txEl>
                                              <p:pRg st="1" end="1"/>
                                            </p:txEl>
                                          </p:spTgt>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7" dur="180" accel="50000">
                                          <p:stCondLst>
                                            <p:cond delay="1820"/>
                                          </p:stCondLst>
                                        </p:cTn>
                                        <p:tgtEl>
                                          <p:spTgt spid="5">
                                            <p:txEl>
                                              <p:pRg st="1" end="1"/>
                                            </p:txEl>
                                          </p:spTgt>
                                        </p:tgtEl>
                                        <p:attrNameLst>
                                          <p:attrName>ppt_y</p:attrName>
                                        </p:attrNameLst>
                                      </p:cBhvr>
                                      <p:tavLst>
                                        <p:tav tm="0">
                                          <p:val>
                                            <p:strVal val="ppt_y"/>
                                          </p:val>
                                        </p:tav>
                                        <p:tav tm="100000">
                                          <p:val>
                                            <p:strVal val="ppt_y+ppt_h"/>
                                          </p:val>
                                        </p:tav>
                                      </p:tavLst>
                                    </p:anim>
                                    <p:animScale>
                                      <p:cBhvr>
                                        <p:cTn id="38" dur="26">
                                          <p:stCondLst>
                                            <p:cond delay="620"/>
                                          </p:stCondLst>
                                        </p:cTn>
                                        <p:tgtEl>
                                          <p:spTgt spid="5">
                                            <p:txEl>
                                              <p:pRg st="1" end="1"/>
                                            </p:txEl>
                                          </p:spTgt>
                                        </p:tgtEl>
                                      </p:cBhvr>
                                      <p:to x="100000" y="60000"/>
                                    </p:animScale>
                                    <p:animScale>
                                      <p:cBhvr>
                                        <p:cTn id="39" dur="166" decel="50000">
                                          <p:stCondLst>
                                            <p:cond delay="646"/>
                                          </p:stCondLst>
                                        </p:cTn>
                                        <p:tgtEl>
                                          <p:spTgt spid="5">
                                            <p:txEl>
                                              <p:pRg st="1" end="1"/>
                                            </p:txEl>
                                          </p:spTgt>
                                        </p:tgtEl>
                                      </p:cBhvr>
                                      <p:to x="100000" y="100000"/>
                                    </p:animScale>
                                    <p:animScale>
                                      <p:cBhvr>
                                        <p:cTn id="40" dur="26">
                                          <p:stCondLst>
                                            <p:cond delay="1312"/>
                                          </p:stCondLst>
                                        </p:cTn>
                                        <p:tgtEl>
                                          <p:spTgt spid="5">
                                            <p:txEl>
                                              <p:pRg st="1" end="1"/>
                                            </p:txEl>
                                          </p:spTgt>
                                        </p:tgtEl>
                                      </p:cBhvr>
                                      <p:to x="100000" y="80000"/>
                                    </p:animScale>
                                    <p:animScale>
                                      <p:cBhvr>
                                        <p:cTn id="41" dur="166" decel="50000">
                                          <p:stCondLst>
                                            <p:cond delay="1338"/>
                                          </p:stCondLst>
                                        </p:cTn>
                                        <p:tgtEl>
                                          <p:spTgt spid="5">
                                            <p:txEl>
                                              <p:pRg st="1" end="1"/>
                                            </p:txEl>
                                          </p:spTgt>
                                        </p:tgtEl>
                                      </p:cBhvr>
                                      <p:to x="100000" y="100000"/>
                                    </p:animScale>
                                    <p:animScale>
                                      <p:cBhvr>
                                        <p:cTn id="42" dur="26">
                                          <p:stCondLst>
                                            <p:cond delay="1642"/>
                                          </p:stCondLst>
                                        </p:cTn>
                                        <p:tgtEl>
                                          <p:spTgt spid="5">
                                            <p:txEl>
                                              <p:pRg st="1" end="1"/>
                                            </p:txEl>
                                          </p:spTgt>
                                        </p:tgtEl>
                                      </p:cBhvr>
                                      <p:to x="100000" y="90000"/>
                                    </p:animScale>
                                    <p:animScale>
                                      <p:cBhvr>
                                        <p:cTn id="43" dur="166" decel="50000">
                                          <p:stCondLst>
                                            <p:cond delay="1668"/>
                                          </p:stCondLst>
                                        </p:cTn>
                                        <p:tgtEl>
                                          <p:spTgt spid="5">
                                            <p:txEl>
                                              <p:pRg st="1" end="1"/>
                                            </p:txEl>
                                          </p:spTgt>
                                        </p:tgtEl>
                                      </p:cBhvr>
                                      <p:to x="100000" y="100000"/>
                                    </p:animScale>
                                    <p:animScale>
                                      <p:cBhvr>
                                        <p:cTn id="44" dur="26">
                                          <p:stCondLst>
                                            <p:cond delay="1808"/>
                                          </p:stCondLst>
                                        </p:cTn>
                                        <p:tgtEl>
                                          <p:spTgt spid="5">
                                            <p:txEl>
                                              <p:pRg st="1" end="1"/>
                                            </p:txEl>
                                          </p:spTgt>
                                        </p:tgtEl>
                                      </p:cBhvr>
                                      <p:to x="100000" y="95000"/>
                                    </p:animScale>
                                    <p:animScale>
                                      <p:cBhvr>
                                        <p:cTn id="45" dur="166" decel="50000">
                                          <p:stCondLst>
                                            <p:cond delay="1834"/>
                                          </p:stCondLst>
                                        </p:cTn>
                                        <p:tgtEl>
                                          <p:spTgt spid="5">
                                            <p:txEl>
                                              <p:pRg st="1" end="1"/>
                                            </p:txEl>
                                          </p:spTgt>
                                        </p:tgtEl>
                                      </p:cBhvr>
                                      <p:to x="100000" y="100000"/>
                                    </p:animScale>
                                    <p:set>
                                      <p:cBhvr>
                                        <p:cTn id="46" dur="1" fill="hold">
                                          <p:stCondLst>
                                            <p:cond delay="1999"/>
                                          </p:stCondLst>
                                        </p:cTn>
                                        <p:tgtEl>
                                          <p:spTgt spid="5">
                                            <p:txEl>
                                              <p:pRg st="1" end="1"/>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1" presetClass="exit" presetSubtype="4" fill="hold" nodeType="clickEffect">
                                  <p:stCondLst>
                                    <p:cond delay="0"/>
                                  </p:stCondLst>
                                  <p:childTnLst>
                                    <p:animEffect transition="out" filter="wheel(4)">
                                      <p:cBhvr>
                                        <p:cTn id="50" dur="2000"/>
                                        <p:tgtEl>
                                          <p:spTgt spid="7"/>
                                        </p:tgtEl>
                                      </p:cBhvr>
                                    </p:animEffect>
                                    <p:set>
                                      <p:cBhvr>
                                        <p:cTn id="51" dur="1" fill="hold">
                                          <p:stCondLst>
                                            <p:cond delay="1999"/>
                                          </p:stCondLst>
                                        </p:cTn>
                                        <p:tgtEl>
                                          <p:spTgt spid="7"/>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9" presetClass="exit" presetSubtype="10" fill="hold" nodeType="clickEffect">
                                  <p:stCondLst>
                                    <p:cond delay="0"/>
                                  </p:stCondLst>
                                  <p:childTnLst>
                                    <p:anim calcmode="lin" valueType="num">
                                      <p:cBhvr>
                                        <p:cTn id="55" dur="5000"/>
                                        <p:tgtEl>
                                          <p:spTgt spid="6"/>
                                        </p:tgtEl>
                                        <p:attrNameLst>
                                          <p:attrName>ppt_h</p:attrName>
                                        </p:attrNameLst>
                                      </p:cBhvr>
                                      <p:tavLst>
                                        <p:tav tm="0">
                                          <p:val>
                                            <p:strVal val="ppt_h"/>
                                          </p:val>
                                        </p:tav>
                                        <p:tav tm="100000">
                                          <p:val>
                                            <p:strVal val="ppt_h"/>
                                          </p:val>
                                        </p:tav>
                                      </p:tavLst>
                                    </p:anim>
                                    <p:anim calcmode="lin" valueType="num">
                                      <p:cBhvr>
                                        <p:cTn id="56" dur="5000"/>
                                        <p:tgtEl>
                                          <p:spTgt spid="6"/>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57" dur="1" fill="hold">
                                          <p:stCondLst>
                                            <p:cond delay="4999"/>
                                          </p:stCondLst>
                                        </p:cTn>
                                        <p:tgtEl>
                                          <p:spTgt spid="6"/>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41" presetClass="exit" presetSubtype="0" fill="hold" nodeType="clickEffect">
                                  <p:stCondLst>
                                    <p:cond delay="0"/>
                                  </p:stCondLst>
                                  <p:iterate type="lt">
                                    <p:tmPct val="10000"/>
                                  </p:iterate>
                                  <p:childTnLst>
                                    <p:anim calcmode="lin" valueType="num">
                                      <p:cBhvr>
                                        <p:cTn id="61" dur="500"/>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62" dur="500"/>
                                        <p:tgtEl>
                                          <p:spTgt spid="8">
                                            <p:txEl>
                                              <p:pRg st="0" end="0"/>
                                            </p:txEl>
                                          </p:spTgt>
                                        </p:tgtEl>
                                        <p:attrNameLst>
                                          <p:attrName>ppt_y</p:attrName>
                                        </p:attrNameLst>
                                      </p:cBhvr>
                                      <p:tavLst>
                                        <p:tav tm="0">
                                          <p:val>
                                            <p:strVal val="ppt_y"/>
                                          </p:val>
                                        </p:tav>
                                        <p:tav tm="100000">
                                          <p:val>
                                            <p:strVal val="ppt_y"/>
                                          </p:val>
                                        </p:tav>
                                      </p:tavLst>
                                    </p:anim>
                                    <p:anim calcmode="lin" valueType="num">
                                      <p:cBhvr>
                                        <p:cTn id="63" dur="500"/>
                                        <p:tgtEl>
                                          <p:spTgt spid="8">
                                            <p:txEl>
                                              <p:pRg st="0" end="0"/>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64" dur="500"/>
                                        <p:tgtEl>
                                          <p:spTgt spid="8">
                                            <p:txEl>
                                              <p:pRg st="0" end="0"/>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65" dur="500" tmFilter="0,0; .5, 0; 1, 1"/>
                                        <p:tgtEl>
                                          <p:spTgt spid="8">
                                            <p:txEl>
                                              <p:pRg st="0" end="0"/>
                                            </p:txEl>
                                          </p:spTgt>
                                        </p:tgtEl>
                                      </p:cBhvr>
                                    </p:animEffect>
                                    <p:set>
                                      <p:cBhvr>
                                        <p:cTn id="66" dur="1" fill="hold">
                                          <p:stCondLst>
                                            <p:cond delay="499"/>
                                          </p:stCondLst>
                                        </p:cTn>
                                        <p:tgtEl>
                                          <p:spTgt spid="8">
                                            <p:txEl>
                                              <p:pRg st="0" end="0"/>
                                            </p:txEl>
                                          </p:spTgt>
                                        </p:tgtEl>
                                        <p:attrNameLst>
                                          <p:attrName>style.visibility</p:attrName>
                                        </p:attrNameLst>
                                      </p:cBhvr>
                                      <p:to>
                                        <p:strVal val="hidden"/>
                                      </p:to>
                                    </p:set>
                                  </p:childTnLst>
                                </p:cTn>
                              </p:par>
                              <p:par>
                                <p:cTn id="67" presetID="41" presetClass="exit" presetSubtype="0" fill="hold" nodeType="withEffect">
                                  <p:stCondLst>
                                    <p:cond delay="0"/>
                                  </p:stCondLst>
                                  <p:iterate type="lt">
                                    <p:tmPct val="10000"/>
                                  </p:iterate>
                                  <p:childTnLst>
                                    <p:anim calcmode="lin" valueType="num">
                                      <p:cBhvr>
                                        <p:cTn id="68" dur="500"/>
                                        <p:tgtEl>
                                          <p:spTgt spid="8">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69" dur="500"/>
                                        <p:tgtEl>
                                          <p:spTgt spid="8">
                                            <p:txEl>
                                              <p:pRg st="1" end="1"/>
                                            </p:txEl>
                                          </p:spTgt>
                                        </p:tgtEl>
                                        <p:attrNameLst>
                                          <p:attrName>ppt_y</p:attrName>
                                        </p:attrNameLst>
                                      </p:cBhvr>
                                      <p:tavLst>
                                        <p:tav tm="0">
                                          <p:val>
                                            <p:strVal val="ppt_y"/>
                                          </p:val>
                                        </p:tav>
                                        <p:tav tm="100000">
                                          <p:val>
                                            <p:strVal val="ppt_y"/>
                                          </p:val>
                                        </p:tav>
                                      </p:tavLst>
                                    </p:anim>
                                    <p:anim calcmode="lin" valueType="num">
                                      <p:cBhvr>
                                        <p:cTn id="70" dur="500"/>
                                        <p:tgtEl>
                                          <p:spTgt spid="8">
                                            <p:txEl>
                                              <p:pRg st="1" end="1"/>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71" dur="500"/>
                                        <p:tgtEl>
                                          <p:spTgt spid="8">
                                            <p:txEl>
                                              <p:pRg st="1" end="1"/>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72" dur="500" tmFilter="0,0; .5, 0; 1, 1"/>
                                        <p:tgtEl>
                                          <p:spTgt spid="8">
                                            <p:txEl>
                                              <p:pRg st="1" end="1"/>
                                            </p:txEl>
                                          </p:spTgt>
                                        </p:tgtEl>
                                      </p:cBhvr>
                                    </p:animEffect>
                                    <p:set>
                                      <p:cBhvr>
                                        <p:cTn id="73" dur="1" fill="hold">
                                          <p:stCondLst>
                                            <p:cond delay="499"/>
                                          </p:stCondLst>
                                        </p:cTn>
                                        <p:tgtEl>
                                          <p:spTgt spid="8">
                                            <p:txEl>
                                              <p:pRg st="1" end="1"/>
                                            </p:txEl>
                                          </p:spTgt>
                                        </p:tgtEl>
                                        <p:attrNameLst>
                                          <p:attrName>style.visibility</p:attrName>
                                        </p:attrNameLst>
                                      </p:cBhvr>
                                      <p:to>
                                        <p:strVal val="hidden"/>
                                      </p:to>
                                    </p:set>
                                  </p:childTnLst>
                                </p:cTn>
                              </p:par>
                              <p:par>
                                <p:cTn id="74" presetID="41" presetClass="exit" presetSubtype="0" fill="hold" nodeType="withEffect">
                                  <p:stCondLst>
                                    <p:cond delay="0"/>
                                  </p:stCondLst>
                                  <p:iterate type="lt">
                                    <p:tmPct val="10000"/>
                                  </p:iterate>
                                  <p:childTnLst>
                                    <p:anim calcmode="lin" valueType="num">
                                      <p:cBhvr>
                                        <p:cTn id="75" dur="500"/>
                                        <p:tgtEl>
                                          <p:spTgt spid="8">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76" dur="500"/>
                                        <p:tgtEl>
                                          <p:spTgt spid="8">
                                            <p:txEl>
                                              <p:pRg st="2" end="2"/>
                                            </p:txEl>
                                          </p:spTgt>
                                        </p:tgtEl>
                                        <p:attrNameLst>
                                          <p:attrName>ppt_y</p:attrName>
                                        </p:attrNameLst>
                                      </p:cBhvr>
                                      <p:tavLst>
                                        <p:tav tm="0">
                                          <p:val>
                                            <p:strVal val="ppt_y"/>
                                          </p:val>
                                        </p:tav>
                                        <p:tav tm="100000">
                                          <p:val>
                                            <p:strVal val="ppt_y"/>
                                          </p:val>
                                        </p:tav>
                                      </p:tavLst>
                                    </p:anim>
                                    <p:anim calcmode="lin" valueType="num">
                                      <p:cBhvr>
                                        <p:cTn id="77" dur="500"/>
                                        <p:tgtEl>
                                          <p:spTgt spid="8">
                                            <p:txEl>
                                              <p:pRg st="2" end="2"/>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78" dur="500"/>
                                        <p:tgtEl>
                                          <p:spTgt spid="8">
                                            <p:txEl>
                                              <p:pRg st="2" end="2"/>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79" dur="500" tmFilter="0,0; .5, 0; 1, 1"/>
                                        <p:tgtEl>
                                          <p:spTgt spid="8">
                                            <p:txEl>
                                              <p:pRg st="2" end="2"/>
                                            </p:txEl>
                                          </p:spTgt>
                                        </p:tgtEl>
                                      </p:cBhvr>
                                    </p:animEffect>
                                    <p:set>
                                      <p:cBhvr>
                                        <p:cTn id="80" dur="1" fill="hold">
                                          <p:stCondLst>
                                            <p:cond delay="499"/>
                                          </p:stCondLst>
                                        </p:cTn>
                                        <p:tgtEl>
                                          <p:spTgt spid="8">
                                            <p:txEl>
                                              <p:pRg st="2" end="2"/>
                                            </p:txEl>
                                          </p:spTgt>
                                        </p:tgtEl>
                                        <p:attrNameLst>
                                          <p:attrName>style.visibility</p:attrName>
                                        </p:attrNameLst>
                                      </p:cBhvr>
                                      <p:to>
                                        <p:strVal val="hidden"/>
                                      </p:to>
                                    </p:set>
                                  </p:childTnLst>
                                </p:cTn>
                              </p:par>
                              <p:par>
                                <p:cTn id="81" presetID="41" presetClass="exit" presetSubtype="0" fill="hold" nodeType="withEffect">
                                  <p:stCondLst>
                                    <p:cond delay="0"/>
                                  </p:stCondLst>
                                  <p:iterate type="lt">
                                    <p:tmPct val="10000"/>
                                  </p:iterate>
                                  <p:childTnLst>
                                    <p:anim calcmode="lin" valueType="num">
                                      <p:cBhvr>
                                        <p:cTn id="82" dur="500"/>
                                        <p:tgtEl>
                                          <p:spTgt spid="8">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83" dur="500"/>
                                        <p:tgtEl>
                                          <p:spTgt spid="8">
                                            <p:txEl>
                                              <p:pRg st="3" end="3"/>
                                            </p:txEl>
                                          </p:spTgt>
                                        </p:tgtEl>
                                        <p:attrNameLst>
                                          <p:attrName>ppt_y</p:attrName>
                                        </p:attrNameLst>
                                      </p:cBhvr>
                                      <p:tavLst>
                                        <p:tav tm="0">
                                          <p:val>
                                            <p:strVal val="ppt_y"/>
                                          </p:val>
                                        </p:tav>
                                        <p:tav tm="100000">
                                          <p:val>
                                            <p:strVal val="ppt_y"/>
                                          </p:val>
                                        </p:tav>
                                      </p:tavLst>
                                    </p:anim>
                                    <p:anim calcmode="lin" valueType="num">
                                      <p:cBhvr>
                                        <p:cTn id="84" dur="500"/>
                                        <p:tgtEl>
                                          <p:spTgt spid="8">
                                            <p:txEl>
                                              <p:pRg st="3" end="3"/>
                                            </p:txEl>
                                          </p:spTgt>
                                        </p:tgtEl>
                                        <p:attrNameLst>
                                          <p:attrName>ppt_h</p:attrName>
                                        </p:attrNameLst>
                                      </p:cBhvr>
                                      <p:tavLst>
                                        <p:tav tm="0">
                                          <p:val>
                                            <p:strVal val="ppt_h"/>
                                          </p:val>
                                        </p:tav>
                                        <p:tav tm="50000">
                                          <p:val>
                                            <p:strVal val="ppt_h+.01"/>
                                          </p:val>
                                        </p:tav>
                                        <p:tav tm="100000">
                                          <p:val>
                                            <p:strVal val="ppt_h/10"/>
                                          </p:val>
                                        </p:tav>
                                      </p:tavLst>
                                    </p:anim>
                                    <p:anim calcmode="lin" valueType="num">
                                      <p:cBhvr>
                                        <p:cTn id="85" dur="500"/>
                                        <p:tgtEl>
                                          <p:spTgt spid="8">
                                            <p:txEl>
                                              <p:pRg st="3" end="3"/>
                                            </p:txEl>
                                          </p:spTgt>
                                        </p:tgtEl>
                                        <p:attrNameLst>
                                          <p:attrName>ppt_w</p:attrName>
                                        </p:attrNameLst>
                                      </p:cBhvr>
                                      <p:tavLst>
                                        <p:tav tm="0">
                                          <p:val>
                                            <p:strVal val="ppt_w"/>
                                          </p:val>
                                        </p:tav>
                                        <p:tav tm="50000">
                                          <p:val>
                                            <p:strVal val="ppt_w+.01"/>
                                          </p:val>
                                        </p:tav>
                                        <p:tav tm="100000">
                                          <p:val>
                                            <p:strVal val="ppt_w/10"/>
                                          </p:val>
                                        </p:tav>
                                      </p:tavLst>
                                    </p:anim>
                                    <p:animEffect transition="out" filter="fade">
                                      <p:cBhvr>
                                        <p:cTn id="86" dur="500" tmFilter="0,0; .5, 0; 1, 1"/>
                                        <p:tgtEl>
                                          <p:spTgt spid="8">
                                            <p:txEl>
                                              <p:pRg st="3" end="3"/>
                                            </p:txEl>
                                          </p:spTgt>
                                        </p:tgtEl>
                                      </p:cBhvr>
                                    </p:animEffect>
                                    <p:set>
                                      <p:cBhvr>
                                        <p:cTn id="87" dur="1" fill="hold">
                                          <p:stCondLst>
                                            <p:cond delay="499"/>
                                          </p:stCondLst>
                                        </p:cTn>
                                        <p:tgtEl>
                                          <p:spTgt spid="8">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w="76200">
            <a:solidFill>
              <a:srgbClr val="FFFF00"/>
            </a:solidFill>
          </a:ln>
        </p:spPr>
        <p:txBody>
          <a:bodyPr/>
          <a:lstStyle/>
          <a:p>
            <a:r>
              <a:rPr lang="bn-BD" sz="6000" dirty="0" smtClean="0"/>
              <a:t>দলীয় কাজ  </a:t>
            </a:r>
            <a:endParaRPr lang="en-US" dirty="0"/>
          </a:p>
        </p:txBody>
      </p:sp>
      <p:sp>
        <p:nvSpPr>
          <p:cNvPr id="3" name="Rectangle 2"/>
          <p:cNvSpPr/>
          <p:nvPr/>
        </p:nvSpPr>
        <p:spPr>
          <a:xfrm>
            <a:off x="381000" y="1600200"/>
            <a:ext cx="8382000" cy="3276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4000" dirty="0" smtClean="0">
                <a:solidFill>
                  <a:schemeClr val="tx1"/>
                </a:solidFill>
              </a:rPr>
              <a:t>লাল দল</a:t>
            </a:r>
            <a:endParaRPr lang="bn-BD" sz="2800" dirty="0" smtClean="0">
              <a:solidFill>
                <a:schemeClr val="tx1"/>
              </a:solidFill>
            </a:endParaRPr>
          </a:p>
          <a:p>
            <a:r>
              <a:rPr lang="en-US" sz="2800" dirty="0" smtClean="0">
                <a:solidFill>
                  <a:schemeClr val="tx1"/>
                </a:solidFill>
              </a:rPr>
              <a:t>AIDS </a:t>
            </a:r>
            <a:r>
              <a:rPr lang="bn-BD" sz="2800" dirty="0" smtClean="0">
                <a:solidFill>
                  <a:schemeClr val="tx1"/>
                </a:solidFill>
              </a:rPr>
              <a:t> এর পূর্ণ রুপ  লিখ?  </a:t>
            </a:r>
          </a:p>
          <a:p>
            <a:r>
              <a:rPr lang="bn-BD" sz="2800" dirty="0" smtClean="0">
                <a:solidFill>
                  <a:schemeClr val="tx1"/>
                </a:solidFill>
              </a:rPr>
              <a:t>  </a:t>
            </a:r>
            <a:r>
              <a:rPr lang="bn-BD" sz="3600" dirty="0" smtClean="0">
                <a:solidFill>
                  <a:schemeClr val="tx1"/>
                </a:solidFill>
              </a:rPr>
              <a:t>সাদা দল  </a:t>
            </a:r>
            <a:endParaRPr lang="bn-BD" sz="2800" dirty="0" smtClean="0">
              <a:solidFill>
                <a:schemeClr val="tx1"/>
              </a:solidFill>
            </a:endParaRPr>
          </a:p>
          <a:p>
            <a:r>
              <a:rPr lang="en-US" sz="2800" dirty="0" smtClean="0">
                <a:solidFill>
                  <a:schemeClr val="tx1"/>
                </a:solidFill>
              </a:rPr>
              <a:t>HIV  </a:t>
            </a:r>
            <a:r>
              <a:rPr lang="bn-BD" sz="2800" dirty="0" smtClean="0">
                <a:solidFill>
                  <a:schemeClr val="tx1"/>
                </a:solidFill>
              </a:rPr>
              <a:t> এর পূর্ণরূপ লিখ ?  </a:t>
            </a:r>
          </a:p>
          <a:p>
            <a:r>
              <a:rPr lang="bn-BD" sz="3200" dirty="0" smtClean="0">
                <a:solidFill>
                  <a:schemeClr val="tx1"/>
                </a:solidFill>
              </a:rPr>
              <a:t>নীল দল  </a:t>
            </a:r>
            <a:r>
              <a:rPr lang="en-US" sz="3200" dirty="0" smtClean="0">
                <a:solidFill>
                  <a:schemeClr val="tx1"/>
                </a:solidFill>
              </a:rPr>
              <a:t> </a:t>
            </a:r>
          </a:p>
          <a:p>
            <a:r>
              <a:rPr lang="en-US" sz="2800" dirty="0" smtClean="0">
                <a:solidFill>
                  <a:schemeClr val="tx1"/>
                </a:solidFill>
              </a:rPr>
              <a:t>AIDS  </a:t>
            </a:r>
            <a:r>
              <a:rPr lang="bn-BD" sz="2800" dirty="0" smtClean="0">
                <a:solidFill>
                  <a:schemeClr val="tx1"/>
                </a:solidFill>
              </a:rPr>
              <a:t> এর দুইটি কারণ লিখ?</a:t>
            </a:r>
            <a:r>
              <a:rPr lang="bn-BD" dirty="0" smtClean="0">
                <a:solidFill>
                  <a:schemeClr val="tx1"/>
                </a:solidFill>
              </a:rPr>
              <a:t> </a:t>
            </a:r>
          </a:p>
          <a:p>
            <a:pPr algn="ctr"/>
            <a:endParaRPr lang="bn-BD" dirty="0" smtClean="0">
              <a:solidFill>
                <a:schemeClr val="tx1"/>
              </a:solidFill>
            </a:endParaRPr>
          </a:p>
          <a:p>
            <a:pPr algn="ctr"/>
            <a:endParaRPr lang="en-US" dirty="0">
              <a:solidFill>
                <a:schemeClr val="tx1"/>
              </a:solidFill>
            </a:endParaRPr>
          </a:p>
        </p:txBody>
      </p:sp>
      <p:pic>
        <p:nvPicPr>
          <p:cNvPr id="4" name="Picture 3" descr="aids-5.jpg"/>
          <p:cNvPicPr>
            <a:picLocks noChangeAspect="1"/>
          </p:cNvPicPr>
          <p:nvPr/>
        </p:nvPicPr>
        <p:blipFill>
          <a:blip r:embed="rId3"/>
          <a:stretch>
            <a:fillRect/>
          </a:stretch>
        </p:blipFill>
        <p:spPr>
          <a:xfrm>
            <a:off x="381000" y="4876800"/>
            <a:ext cx="8458200" cy="1981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xit" presetSubtype="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fltVal val="0"/>
                                          </p:val>
                                        </p:tav>
                                      </p:tavLst>
                                    </p:anim>
                                    <p:anim calcmode="lin" valueType="num">
                                      <p:cBhvr>
                                        <p:cTn id="7" dur="1000"/>
                                        <p:tgtEl>
                                          <p:spTgt spid="2"/>
                                        </p:tgtEl>
                                        <p:attrNameLst>
                                          <p:attrName>ppt_h</p:attrName>
                                        </p:attrNameLst>
                                      </p:cBhvr>
                                      <p:tavLst>
                                        <p:tav tm="0">
                                          <p:val>
                                            <p:strVal val="ppt_h"/>
                                          </p:val>
                                        </p:tav>
                                        <p:tav tm="100000">
                                          <p:val>
                                            <p:fltVal val="0"/>
                                          </p:val>
                                        </p:tav>
                                      </p:tavLst>
                                    </p:anim>
                                    <p:anim calcmode="lin" valueType="num">
                                      <p:cBhvr>
                                        <p:cTn id="8" dur="1000"/>
                                        <p:tgtEl>
                                          <p:spTgt spid="2"/>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 dur="1000"/>
                                        <p:tgtEl>
                                          <p:spTgt spid="2"/>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0" dur="1" fill="hold">
                                          <p:stCondLst>
                                            <p:cond delay="999"/>
                                          </p:stCondLst>
                                        </p:cTn>
                                        <p:tgtEl>
                                          <p:spTgt spid="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49" presetClass="exit" presetSubtype="0" accel="100000" fill="hold" nodeType="clickEffect">
                                  <p:stCondLst>
                                    <p:cond delay="0"/>
                                  </p:stCondLst>
                                  <p:childTnLst>
                                    <p:anim calcmode="lin" valueType="num">
                                      <p:cBhvr>
                                        <p:cTn id="14" dur="500"/>
                                        <p:tgtEl>
                                          <p:spTgt spid="3">
                                            <p:txEl>
                                              <p:pRg st="0" end="0"/>
                                            </p:txEl>
                                          </p:spTgt>
                                        </p:tgtEl>
                                        <p:attrNameLst>
                                          <p:attrName>ppt_w</p:attrName>
                                        </p:attrNameLst>
                                      </p:cBhvr>
                                      <p:tavLst>
                                        <p:tav tm="0">
                                          <p:val>
                                            <p:strVal val="ppt_w"/>
                                          </p:val>
                                        </p:tav>
                                        <p:tav tm="100000">
                                          <p:val>
                                            <p:fltVal val="0"/>
                                          </p:val>
                                        </p:tav>
                                      </p:tavLst>
                                    </p:anim>
                                    <p:anim calcmode="lin" valueType="num">
                                      <p:cBhvr>
                                        <p:cTn id="15" dur="500"/>
                                        <p:tgtEl>
                                          <p:spTgt spid="3">
                                            <p:txEl>
                                              <p:pRg st="0" end="0"/>
                                            </p:txEl>
                                          </p:spTgt>
                                        </p:tgtEl>
                                        <p:attrNameLst>
                                          <p:attrName>ppt_h</p:attrName>
                                        </p:attrNameLst>
                                      </p:cBhvr>
                                      <p:tavLst>
                                        <p:tav tm="0">
                                          <p:val>
                                            <p:strVal val="ppt_h"/>
                                          </p:val>
                                        </p:tav>
                                        <p:tav tm="100000">
                                          <p:val>
                                            <p:fltVal val="0"/>
                                          </p:val>
                                        </p:tav>
                                      </p:tavLst>
                                    </p:anim>
                                    <p:anim calcmode="lin" valueType="num">
                                      <p:cBhvr>
                                        <p:cTn id="16" dur="500"/>
                                        <p:tgtEl>
                                          <p:spTgt spid="3">
                                            <p:txEl>
                                              <p:pRg st="0" end="0"/>
                                            </p:txEl>
                                          </p:spTgt>
                                        </p:tgtEl>
                                        <p:attrNameLst>
                                          <p:attrName>style.rotation</p:attrName>
                                        </p:attrNameLst>
                                      </p:cBhvr>
                                      <p:tavLst>
                                        <p:tav tm="0">
                                          <p:val>
                                            <p:fltVal val="0"/>
                                          </p:val>
                                        </p:tav>
                                        <p:tav tm="100000">
                                          <p:val>
                                            <p:fltVal val="360"/>
                                          </p:val>
                                        </p:tav>
                                      </p:tavLst>
                                    </p:anim>
                                    <p:animEffect transition="out" filter="fade">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par>
                                <p:cTn id="19" presetID="49" presetClass="exit" presetSubtype="0" accel="100000" fill="hold" nodeType="withEffect">
                                  <p:stCondLst>
                                    <p:cond delay="0"/>
                                  </p:stCondLst>
                                  <p:childTnLst>
                                    <p:anim calcmode="lin" valueType="num">
                                      <p:cBhvr>
                                        <p:cTn id="20" dur="500"/>
                                        <p:tgtEl>
                                          <p:spTgt spid="3">
                                            <p:txEl>
                                              <p:pRg st="1" end="1"/>
                                            </p:txEl>
                                          </p:spTgt>
                                        </p:tgtEl>
                                        <p:attrNameLst>
                                          <p:attrName>ppt_w</p:attrName>
                                        </p:attrNameLst>
                                      </p:cBhvr>
                                      <p:tavLst>
                                        <p:tav tm="0">
                                          <p:val>
                                            <p:strVal val="ppt_w"/>
                                          </p:val>
                                        </p:tav>
                                        <p:tav tm="100000">
                                          <p:val>
                                            <p:fltVal val="0"/>
                                          </p:val>
                                        </p:tav>
                                      </p:tavLst>
                                    </p:anim>
                                    <p:anim calcmode="lin" valueType="num">
                                      <p:cBhvr>
                                        <p:cTn id="21" dur="500"/>
                                        <p:tgtEl>
                                          <p:spTgt spid="3">
                                            <p:txEl>
                                              <p:pRg st="1" end="1"/>
                                            </p:txEl>
                                          </p:spTgt>
                                        </p:tgtEl>
                                        <p:attrNameLst>
                                          <p:attrName>ppt_h</p:attrName>
                                        </p:attrNameLst>
                                      </p:cBhvr>
                                      <p:tavLst>
                                        <p:tav tm="0">
                                          <p:val>
                                            <p:strVal val="ppt_h"/>
                                          </p:val>
                                        </p:tav>
                                        <p:tav tm="100000">
                                          <p:val>
                                            <p:fltVal val="0"/>
                                          </p:val>
                                        </p:tav>
                                      </p:tavLst>
                                    </p:anim>
                                    <p:anim calcmode="lin" valueType="num">
                                      <p:cBhvr>
                                        <p:cTn id="22" dur="500"/>
                                        <p:tgtEl>
                                          <p:spTgt spid="3">
                                            <p:txEl>
                                              <p:pRg st="1" end="1"/>
                                            </p:txEl>
                                          </p:spTgt>
                                        </p:tgtEl>
                                        <p:attrNameLst>
                                          <p:attrName>style.rotation</p:attrName>
                                        </p:attrNameLst>
                                      </p:cBhvr>
                                      <p:tavLst>
                                        <p:tav tm="0">
                                          <p:val>
                                            <p:fltVal val="0"/>
                                          </p:val>
                                        </p:tav>
                                        <p:tav tm="100000">
                                          <p:val>
                                            <p:fltVal val="360"/>
                                          </p:val>
                                        </p:tav>
                                      </p:tavLst>
                                    </p:anim>
                                    <p:animEffect transition="out" filter="fade">
                                      <p:cBhvr>
                                        <p:cTn id="23" dur="500"/>
                                        <p:tgtEl>
                                          <p:spTgt spid="3">
                                            <p:txEl>
                                              <p:pRg st="1" end="1"/>
                                            </p:txEl>
                                          </p:spTgt>
                                        </p:tgtEl>
                                      </p:cBhvr>
                                    </p:animEffect>
                                    <p:set>
                                      <p:cBhvr>
                                        <p:cTn id="24" dur="1" fill="hold">
                                          <p:stCondLst>
                                            <p:cond delay="499"/>
                                          </p:stCondLst>
                                        </p:cTn>
                                        <p:tgtEl>
                                          <p:spTgt spid="3">
                                            <p:txEl>
                                              <p:pRg st="1" end="1"/>
                                            </p:txEl>
                                          </p:spTgt>
                                        </p:tgtEl>
                                        <p:attrNameLst>
                                          <p:attrName>style.visibility</p:attrName>
                                        </p:attrNameLst>
                                      </p:cBhvr>
                                      <p:to>
                                        <p:strVal val="hidden"/>
                                      </p:to>
                                    </p:set>
                                  </p:childTnLst>
                                </p:cTn>
                              </p:par>
                              <p:par>
                                <p:cTn id="25" presetID="49" presetClass="exit" presetSubtype="0" accel="100000" fill="hold" nodeType="withEffect">
                                  <p:stCondLst>
                                    <p:cond delay="0"/>
                                  </p:stCondLst>
                                  <p:childTnLst>
                                    <p:anim calcmode="lin" valueType="num">
                                      <p:cBhvr>
                                        <p:cTn id="26" dur="500"/>
                                        <p:tgtEl>
                                          <p:spTgt spid="3">
                                            <p:txEl>
                                              <p:pRg st="2" end="2"/>
                                            </p:txEl>
                                          </p:spTgt>
                                        </p:tgtEl>
                                        <p:attrNameLst>
                                          <p:attrName>ppt_w</p:attrName>
                                        </p:attrNameLst>
                                      </p:cBhvr>
                                      <p:tavLst>
                                        <p:tav tm="0">
                                          <p:val>
                                            <p:strVal val="ppt_w"/>
                                          </p:val>
                                        </p:tav>
                                        <p:tav tm="100000">
                                          <p:val>
                                            <p:fltVal val="0"/>
                                          </p:val>
                                        </p:tav>
                                      </p:tavLst>
                                    </p:anim>
                                    <p:anim calcmode="lin" valueType="num">
                                      <p:cBhvr>
                                        <p:cTn id="27" dur="500"/>
                                        <p:tgtEl>
                                          <p:spTgt spid="3">
                                            <p:txEl>
                                              <p:pRg st="2" end="2"/>
                                            </p:txEl>
                                          </p:spTgt>
                                        </p:tgtEl>
                                        <p:attrNameLst>
                                          <p:attrName>ppt_h</p:attrName>
                                        </p:attrNameLst>
                                      </p:cBhvr>
                                      <p:tavLst>
                                        <p:tav tm="0">
                                          <p:val>
                                            <p:strVal val="ppt_h"/>
                                          </p:val>
                                        </p:tav>
                                        <p:tav tm="100000">
                                          <p:val>
                                            <p:fltVal val="0"/>
                                          </p:val>
                                        </p:tav>
                                      </p:tavLst>
                                    </p:anim>
                                    <p:anim calcmode="lin" valueType="num">
                                      <p:cBhvr>
                                        <p:cTn id="28" dur="500"/>
                                        <p:tgtEl>
                                          <p:spTgt spid="3">
                                            <p:txEl>
                                              <p:pRg st="2" end="2"/>
                                            </p:txEl>
                                          </p:spTgt>
                                        </p:tgtEl>
                                        <p:attrNameLst>
                                          <p:attrName>style.rotation</p:attrName>
                                        </p:attrNameLst>
                                      </p:cBhvr>
                                      <p:tavLst>
                                        <p:tav tm="0">
                                          <p:val>
                                            <p:fltVal val="0"/>
                                          </p:val>
                                        </p:tav>
                                        <p:tav tm="100000">
                                          <p:val>
                                            <p:fltVal val="360"/>
                                          </p:val>
                                        </p:tav>
                                      </p:tavLst>
                                    </p:anim>
                                    <p:animEffect transition="out" filter="fade">
                                      <p:cBhvr>
                                        <p:cTn id="29" dur="500"/>
                                        <p:tgtEl>
                                          <p:spTgt spid="3">
                                            <p:txEl>
                                              <p:pRg st="2" end="2"/>
                                            </p:txEl>
                                          </p:spTgt>
                                        </p:tgtEl>
                                      </p:cBhvr>
                                    </p:animEffect>
                                    <p:set>
                                      <p:cBhvr>
                                        <p:cTn id="30" dur="1" fill="hold">
                                          <p:stCondLst>
                                            <p:cond delay="499"/>
                                          </p:stCondLst>
                                        </p:cTn>
                                        <p:tgtEl>
                                          <p:spTgt spid="3">
                                            <p:txEl>
                                              <p:pRg st="2" end="2"/>
                                            </p:txEl>
                                          </p:spTgt>
                                        </p:tgtEl>
                                        <p:attrNameLst>
                                          <p:attrName>style.visibility</p:attrName>
                                        </p:attrNameLst>
                                      </p:cBhvr>
                                      <p:to>
                                        <p:strVal val="hidden"/>
                                      </p:to>
                                    </p:set>
                                  </p:childTnLst>
                                </p:cTn>
                              </p:par>
                              <p:par>
                                <p:cTn id="31" presetID="49" presetClass="exit" presetSubtype="0" accel="100000" fill="hold" nodeType="withEffect">
                                  <p:stCondLst>
                                    <p:cond delay="0"/>
                                  </p:stCondLst>
                                  <p:childTnLst>
                                    <p:anim calcmode="lin" valueType="num">
                                      <p:cBhvr>
                                        <p:cTn id="32" dur="500"/>
                                        <p:tgtEl>
                                          <p:spTgt spid="3">
                                            <p:txEl>
                                              <p:pRg st="3" end="3"/>
                                            </p:txEl>
                                          </p:spTgt>
                                        </p:tgtEl>
                                        <p:attrNameLst>
                                          <p:attrName>ppt_w</p:attrName>
                                        </p:attrNameLst>
                                      </p:cBhvr>
                                      <p:tavLst>
                                        <p:tav tm="0">
                                          <p:val>
                                            <p:strVal val="ppt_w"/>
                                          </p:val>
                                        </p:tav>
                                        <p:tav tm="100000">
                                          <p:val>
                                            <p:fltVal val="0"/>
                                          </p:val>
                                        </p:tav>
                                      </p:tavLst>
                                    </p:anim>
                                    <p:anim calcmode="lin" valueType="num">
                                      <p:cBhvr>
                                        <p:cTn id="33" dur="500"/>
                                        <p:tgtEl>
                                          <p:spTgt spid="3">
                                            <p:txEl>
                                              <p:pRg st="3" end="3"/>
                                            </p:txEl>
                                          </p:spTgt>
                                        </p:tgtEl>
                                        <p:attrNameLst>
                                          <p:attrName>ppt_h</p:attrName>
                                        </p:attrNameLst>
                                      </p:cBhvr>
                                      <p:tavLst>
                                        <p:tav tm="0">
                                          <p:val>
                                            <p:strVal val="ppt_h"/>
                                          </p:val>
                                        </p:tav>
                                        <p:tav tm="100000">
                                          <p:val>
                                            <p:fltVal val="0"/>
                                          </p:val>
                                        </p:tav>
                                      </p:tavLst>
                                    </p:anim>
                                    <p:anim calcmode="lin" valueType="num">
                                      <p:cBhvr>
                                        <p:cTn id="34" dur="500"/>
                                        <p:tgtEl>
                                          <p:spTgt spid="3">
                                            <p:txEl>
                                              <p:pRg st="3" end="3"/>
                                            </p:txEl>
                                          </p:spTgt>
                                        </p:tgtEl>
                                        <p:attrNameLst>
                                          <p:attrName>style.rotation</p:attrName>
                                        </p:attrNameLst>
                                      </p:cBhvr>
                                      <p:tavLst>
                                        <p:tav tm="0">
                                          <p:val>
                                            <p:fltVal val="0"/>
                                          </p:val>
                                        </p:tav>
                                        <p:tav tm="100000">
                                          <p:val>
                                            <p:fltVal val="360"/>
                                          </p:val>
                                        </p:tav>
                                      </p:tavLst>
                                    </p:anim>
                                    <p:animEffect transition="out" filter="fade">
                                      <p:cBhvr>
                                        <p:cTn id="35" dur="500"/>
                                        <p:tgtEl>
                                          <p:spTgt spid="3">
                                            <p:txEl>
                                              <p:pRg st="3" end="3"/>
                                            </p:txEl>
                                          </p:spTgt>
                                        </p:tgtEl>
                                      </p:cBhvr>
                                    </p:animEffect>
                                    <p:set>
                                      <p:cBhvr>
                                        <p:cTn id="36" dur="1" fill="hold">
                                          <p:stCondLst>
                                            <p:cond delay="499"/>
                                          </p:stCondLst>
                                        </p:cTn>
                                        <p:tgtEl>
                                          <p:spTgt spid="3">
                                            <p:txEl>
                                              <p:pRg st="3" end="3"/>
                                            </p:txEl>
                                          </p:spTgt>
                                        </p:tgtEl>
                                        <p:attrNameLst>
                                          <p:attrName>style.visibility</p:attrName>
                                        </p:attrNameLst>
                                      </p:cBhvr>
                                      <p:to>
                                        <p:strVal val="hidden"/>
                                      </p:to>
                                    </p:set>
                                  </p:childTnLst>
                                </p:cTn>
                              </p:par>
                              <p:par>
                                <p:cTn id="37" presetID="49" presetClass="exit" presetSubtype="0" accel="100000" fill="hold" nodeType="withEffect">
                                  <p:stCondLst>
                                    <p:cond delay="0"/>
                                  </p:stCondLst>
                                  <p:childTnLst>
                                    <p:anim calcmode="lin" valueType="num">
                                      <p:cBhvr>
                                        <p:cTn id="38" dur="500"/>
                                        <p:tgtEl>
                                          <p:spTgt spid="3">
                                            <p:txEl>
                                              <p:pRg st="4" end="4"/>
                                            </p:txEl>
                                          </p:spTgt>
                                        </p:tgtEl>
                                        <p:attrNameLst>
                                          <p:attrName>ppt_w</p:attrName>
                                        </p:attrNameLst>
                                      </p:cBhvr>
                                      <p:tavLst>
                                        <p:tav tm="0">
                                          <p:val>
                                            <p:strVal val="ppt_w"/>
                                          </p:val>
                                        </p:tav>
                                        <p:tav tm="100000">
                                          <p:val>
                                            <p:fltVal val="0"/>
                                          </p:val>
                                        </p:tav>
                                      </p:tavLst>
                                    </p:anim>
                                    <p:anim calcmode="lin" valueType="num">
                                      <p:cBhvr>
                                        <p:cTn id="39" dur="500"/>
                                        <p:tgtEl>
                                          <p:spTgt spid="3">
                                            <p:txEl>
                                              <p:pRg st="4" end="4"/>
                                            </p:txEl>
                                          </p:spTgt>
                                        </p:tgtEl>
                                        <p:attrNameLst>
                                          <p:attrName>ppt_h</p:attrName>
                                        </p:attrNameLst>
                                      </p:cBhvr>
                                      <p:tavLst>
                                        <p:tav tm="0">
                                          <p:val>
                                            <p:strVal val="ppt_h"/>
                                          </p:val>
                                        </p:tav>
                                        <p:tav tm="100000">
                                          <p:val>
                                            <p:fltVal val="0"/>
                                          </p:val>
                                        </p:tav>
                                      </p:tavLst>
                                    </p:anim>
                                    <p:anim calcmode="lin" valueType="num">
                                      <p:cBhvr>
                                        <p:cTn id="40" dur="500"/>
                                        <p:tgtEl>
                                          <p:spTgt spid="3">
                                            <p:txEl>
                                              <p:pRg st="4" end="4"/>
                                            </p:txEl>
                                          </p:spTgt>
                                        </p:tgtEl>
                                        <p:attrNameLst>
                                          <p:attrName>style.rotation</p:attrName>
                                        </p:attrNameLst>
                                      </p:cBhvr>
                                      <p:tavLst>
                                        <p:tav tm="0">
                                          <p:val>
                                            <p:fltVal val="0"/>
                                          </p:val>
                                        </p:tav>
                                        <p:tav tm="100000">
                                          <p:val>
                                            <p:fltVal val="360"/>
                                          </p:val>
                                        </p:tav>
                                      </p:tavLst>
                                    </p:anim>
                                    <p:animEffect transition="out" filter="fade">
                                      <p:cBhvr>
                                        <p:cTn id="41" dur="500"/>
                                        <p:tgtEl>
                                          <p:spTgt spid="3">
                                            <p:txEl>
                                              <p:pRg st="4" end="4"/>
                                            </p:txEl>
                                          </p:spTgt>
                                        </p:tgtEl>
                                      </p:cBhvr>
                                    </p:animEffect>
                                    <p:set>
                                      <p:cBhvr>
                                        <p:cTn id="42" dur="1" fill="hold">
                                          <p:stCondLst>
                                            <p:cond delay="499"/>
                                          </p:stCondLst>
                                        </p:cTn>
                                        <p:tgtEl>
                                          <p:spTgt spid="3">
                                            <p:txEl>
                                              <p:pRg st="4" end="4"/>
                                            </p:txEl>
                                          </p:spTgt>
                                        </p:tgtEl>
                                        <p:attrNameLst>
                                          <p:attrName>style.visibility</p:attrName>
                                        </p:attrNameLst>
                                      </p:cBhvr>
                                      <p:to>
                                        <p:strVal val="hidden"/>
                                      </p:to>
                                    </p:set>
                                  </p:childTnLst>
                                </p:cTn>
                              </p:par>
                              <p:par>
                                <p:cTn id="43" presetID="49" presetClass="exit" presetSubtype="0" accel="100000" fill="hold" nodeType="withEffect">
                                  <p:stCondLst>
                                    <p:cond delay="0"/>
                                  </p:stCondLst>
                                  <p:childTnLst>
                                    <p:anim calcmode="lin" valueType="num">
                                      <p:cBhvr>
                                        <p:cTn id="44" dur="500"/>
                                        <p:tgtEl>
                                          <p:spTgt spid="3">
                                            <p:txEl>
                                              <p:pRg st="5" end="5"/>
                                            </p:txEl>
                                          </p:spTgt>
                                        </p:tgtEl>
                                        <p:attrNameLst>
                                          <p:attrName>ppt_w</p:attrName>
                                        </p:attrNameLst>
                                      </p:cBhvr>
                                      <p:tavLst>
                                        <p:tav tm="0">
                                          <p:val>
                                            <p:strVal val="ppt_w"/>
                                          </p:val>
                                        </p:tav>
                                        <p:tav tm="100000">
                                          <p:val>
                                            <p:fltVal val="0"/>
                                          </p:val>
                                        </p:tav>
                                      </p:tavLst>
                                    </p:anim>
                                    <p:anim calcmode="lin" valueType="num">
                                      <p:cBhvr>
                                        <p:cTn id="45" dur="500"/>
                                        <p:tgtEl>
                                          <p:spTgt spid="3">
                                            <p:txEl>
                                              <p:pRg st="5" end="5"/>
                                            </p:txEl>
                                          </p:spTgt>
                                        </p:tgtEl>
                                        <p:attrNameLst>
                                          <p:attrName>ppt_h</p:attrName>
                                        </p:attrNameLst>
                                      </p:cBhvr>
                                      <p:tavLst>
                                        <p:tav tm="0">
                                          <p:val>
                                            <p:strVal val="ppt_h"/>
                                          </p:val>
                                        </p:tav>
                                        <p:tav tm="100000">
                                          <p:val>
                                            <p:fltVal val="0"/>
                                          </p:val>
                                        </p:tav>
                                      </p:tavLst>
                                    </p:anim>
                                    <p:anim calcmode="lin" valueType="num">
                                      <p:cBhvr>
                                        <p:cTn id="46" dur="500"/>
                                        <p:tgtEl>
                                          <p:spTgt spid="3">
                                            <p:txEl>
                                              <p:pRg st="5" end="5"/>
                                            </p:txEl>
                                          </p:spTgt>
                                        </p:tgtEl>
                                        <p:attrNameLst>
                                          <p:attrName>style.rotation</p:attrName>
                                        </p:attrNameLst>
                                      </p:cBhvr>
                                      <p:tavLst>
                                        <p:tav tm="0">
                                          <p:val>
                                            <p:fltVal val="0"/>
                                          </p:val>
                                        </p:tav>
                                        <p:tav tm="100000">
                                          <p:val>
                                            <p:fltVal val="360"/>
                                          </p:val>
                                        </p:tav>
                                      </p:tavLst>
                                    </p:anim>
                                    <p:animEffect transition="out" filter="fade">
                                      <p:cBhvr>
                                        <p:cTn id="47" dur="500"/>
                                        <p:tgtEl>
                                          <p:spTgt spid="3">
                                            <p:txEl>
                                              <p:pRg st="5" end="5"/>
                                            </p:txEl>
                                          </p:spTgt>
                                        </p:tgtEl>
                                      </p:cBhvr>
                                    </p:animEffect>
                                    <p:set>
                                      <p:cBhvr>
                                        <p:cTn id="48"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50" presetClass="exit" presetSubtype="0" accel="100000" fill="hold" nodeType="clickEffect">
                                  <p:stCondLst>
                                    <p:cond delay="0"/>
                                  </p:stCondLst>
                                  <p:childTnLst>
                                    <p:anim calcmode="lin" valueType="num">
                                      <p:cBhvr>
                                        <p:cTn id="52" dur="1000"/>
                                        <p:tgtEl>
                                          <p:spTgt spid="4"/>
                                        </p:tgtEl>
                                        <p:attrNameLst>
                                          <p:attrName>ppt_w</p:attrName>
                                        </p:attrNameLst>
                                      </p:cBhvr>
                                      <p:tavLst>
                                        <p:tav tm="0">
                                          <p:val>
                                            <p:strVal val="ppt_w"/>
                                          </p:val>
                                        </p:tav>
                                        <p:tav tm="100000">
                                          <p:val>
                                            <p:strVal val="ppt_w+.3"/>
                                          </p:val>
                                        </p:tav>
                                      </p:tavLst>
                                    </p:anim>
                                    <p:anim calcmode="lin" valueType="num">
                                      <p:cBhvr>
                                        <p:cTn id="53" dur="1000"/>
                                        <p:tgtEl>
                                          <p:spTgt spid="4"/>
                                        </p:tgtEl>
                                        <p:attrNameLst>
                                          <p:attrName>ppt_h</p:attrName>
                                        </p:attrNameLst>
                                      </p:cBhvr>
                                      <p:tavLst>
                                        <p:tav tm="0">
                                          <p:val>
                                            <p:strVal val="ppt_h"/>
                                          </p:val>
                                        </p:tav>
                                        <p:tav tm="100000">
                                          <p:val>
                                            <p:strVal val="ppt_h"/>
                                          </p:val>
                                        </p:tav>
                                      </p:tavLst>
                                    </p:anim>
                                    <p:animEffect transition="out" filter="fade">
                                      <p:cBhvr>
                                        <p:cTn id="54" dur="1000"/>
                                        <p:tgtEl>
                                          <p:spTgt spid="4"/>
                                        </p:tgtEl>
                                      </p:cBhvr>
                                    </p:animEffect>
                                    <p:set>
                                      <p:cBhvr>
                                        <p:cTn id="55"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ln w="57150">
            <a:solidFill>
              <a:srgbClr val="00B0F0"/>
            </a:solidFill>
          </a:ln>
        </p:spPr>
        <p:txBody>
          <a:bodyPr/>
          <a:lstStyle/>
          <a:p>
            <a:r>
              <a:rPr lang="bn-BD" sz="6000" b="1" dirty="0" smtClean="0"/>
              <a:t>মুল্যায়ণ </a:t>
            </a:r>
            <a:endParaRPr lang="en-US" b="1" dirty="0"/>
          </a:p>
        </p:txBody>
      </p:sp>
      <p:sp>
        <p:nvSpPr>
          <p:cNvPr id="3" name="Rectangle 2"/>
          <p:cNvSpPr/>
          <p:nvPr/>
        </p:nvSpPr>
        <p:spPr>
          <a:xfrm>
            <a:off x="457200" y="1676400"/>
            <a:ext cx="8153400" cy="4343400"/>
          </a:xfrm>
          <a:prstGeom prst="rect">
            <a:avLst/>
          </a:prstGeom>
          <a:blipFill>
            <a:blip r:embed="rId3"/>
            <a:tile tx="0" ty="0" sx="100000" sy="100000" flip="none" algn="tl"/>
          </a:blip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BD" sz="3200" dirty="0" smtClean="0">
                <a:solidFill>
                  <a:schemeClr val="tx1"/>
                </a:solidFill>
              </a:rPr>
              <a:t>শিক্ষার্থী দের কে প্রথম  দুই জন বা  তিন জন কে   </a:t>
            </a:r>
          </a:p>
          <a:p>
            <a:r>
              <a:rPr lang="bn-BD" sz="3200" dirty="0" smtClean="0">
                <a:solidFill>
                  <a:schemeClr val="tx1"/>
                </a:solidFill>
              </a:rPr>
              <a:t>প্রশ্ন , বোর্ড , মৌখিক  জিজ্ঞাসা করে।   </a:t>
            </a:r>
          </a:p>
          <a:p>
            <a:r>
              <a:rPr lang="bn-BD" sz="3200" dirty="0" smtClean="0">
                <a:solidFill>
                  <a:schemeClr val="tx1"/>
                </a:solidFill>
              </a:rPr>
              <a:t>দুর্বল বা কম  মেধা সম্পন্ন শিক্ষার্থী দের  </a:t>
            </a:r>
          </a:p>
          <a:p>
            <a:r>
              <a:rPr lang="bn-BD" sz="3200" dirty="0" smtClean="0">
                <a:solidFill>
                  <a:schemeClr val="tx1"/>
                </a:solidFill>
              </a:rPr>
              <a:t>যাচাই   করতে  হবে । </a:t>
            </a:r>
            <a:endParaRPr 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xit" presetSubtype="0" fill="hold" grpId="0" nodeType="clickEffect">
                                  <p:stCondLst>
                                    <p:cond delay="0"/>
                                  </p:stCondLst>
                                  <p:childTnLst>
                                    <p:animEffect transition="out" filter="fade">
                                      <p:cBhvr>
                                        <p:cTn id="6" dur="800" accel="100000">
                                          <p:stCondLst>
                                            <p:cond delay="200"/>
                                          </p:stCondLst>
                                        </p:cTn>
                                        <p:tgtEl>
                                          <p:spTgt spid="2"/>
                                        </p:tgtEl>
                                      </p:cBhvr>
                                    </p:animEffect>
                                    <p:anim calcmode="lin" valueType="num">
                                      <p:cBhvr>
                                        <p:cTn id="7" dur="800" accel="100000">
                                          <p:stCondLst>
                                            <p:cond delay="200"/>
                                          </p:stCondLst>
                                        </p:cTn>
                                        <p:tgtEl>
                                          <p:spTgt spid="2"/>
                                        </p:tgtEl>
                                        <p:attrNameLst>
                                          <p:attrName>style.rotation</p:attrName>
                                        </p:attrNameLst>
                                      </p:cBhvr>
                                      <p:tavLst>
                                        <p:tav tm="0">
                                          <p:val>
                                            <p:fltVal val="0"/>
                                          </p:val>
                                        </p:tav>
                                        <p:tav tm="100000">
                                          <p:val>
                                            <p:fltVal val="-90"/>
                                          </p:val>
                                        </p:tav>
                                      </p:tavLst>
                                    </p:anim>
                                    <p:anim calcmode="lin" valueType="num">
                                      <p:cBhvr>
                                        <p:cTn id="8" dur="200" decel="100000"/>
                                        <p:tgtEl>
                                          <p:spTgt spid="2"/>
                                        </p:tgtEl>
                                        <p:attrNameLst>
                                          <p:attrName>ppt_x</p:attrName>
                                        </p:attrNameLst>
                                      </p:cBhvr>
                                      <p:tavLst>
                                        <p:tav tm="0">
                                          <p:val>
                                            <p:strVal val="ppt_x"/>
                                          </p:val>
                                        </p:tav>
                                        <p:tav tm="100000">
                                          <p:val>
                                            <p:strVal val="ppt_x-0.05"/>
                                          </p:val>
                                        </p:tav>
                                      </p:tavLst>
                                    </p:anim>
                                    <p:anim calcmode="lin" valueType="num">
                                      <p:cBhvr>
                                        <p:cTn id="9" dur="200" decel="100000"/>
                                        <p:tgtEl>
                                          <p:spTgt spid="2"/>
                                        </p:tgtEl>
                                        <p:attrNameLst>
                                          <p:attrName>ppt_y</p:attrName>
                                        </p:attrNameLst>
                                      </p:cBhvr>
                                      <p:tavLst>
                                        <p:tav tm="0">
                                          <p:val>
                                            <p:strVal val="ppt_y"/>
                                          </p:val>
                                        </p:tav>
                                        <p:tav tm="100000">
                                          <p:val>
                                            <p:strVal val="ppt_y+0.1"/>
                                          </p:val>
                                        </p:tav>
                                      </p:tavLst>
                                    </p:anim>
                                    <p:anim calcmode="lin" valueType="num">
                                      <p:cBhvr>
                                        <p:cTn id="10" dur="800" accel="100000">
                                          <p:stCondLst>
                                            <p:cond delay="200"/>
                                          </p:stCondLst>
                                        </p:cTn>
                                        <p:tgtEl>
                                          <p:spTgt spid="2"/>
                                        </p:tgtEl>
                                        <p:attrNameLst>
                                          <p:attrName>ppt_x</p:attrName>
                                        </p:attrNameLst>
                                      </p:cBhvr>
                                      <p:tavLst>
                                        <p:tav tm="0">
                                          <p:val>
                                            <p:strVal val="ppt_x"/>
                                          </p:val>
                                        </p:tav>
                                        <p:tav tm="100000">
                                          <p:val>
                                            <p:strVal val="ppt_x+0.4+0.05"/>
                                          </p:val>
                                        </p:tav>
                                      </p:tavLst>
                                    </p:anim>
                                    <p:anim calcmode="lin" valueType="num">
                                      <p:cBhvr>
                                        <p:cTn id="11" dur="800" accel="100000">
                                          <p:stCondLst>
                                            <p:cond delay="200"/>
                                          </p:stCondLst>
                                        </p:cTn>
                                        <p:tgtEl>
                                          <p:spTgt spid="2"/>
                                        </p:tgtEl>
                                        <p:attrNameLst>
                                          <p:attrName>ppt_y</p:attrName>
                                        </p:attrNameLst>
                                      </p:cBhvr>
                                      <p:tavLst>
                                        <p:tav tm="0">
                                          <p:val>
                                            <p:strVal val="ppt_y"/>
                                          </p:val>
                                        </p:tav>
                                        <p:tav tm="100000">
                                          <p:val>
                                            <p:strVal val="ppt_y-0.4-0.1"/>
                                          </p:val>
                                        </p:tav>
                                      </p:tavLst>
                                    </p:anim>
                                    <p:set>
                                      <p:cBhvr>
                                        <p:cTn id="12" dur="1" fill="hold">
                                          <p:stCondLst>
                                            <p:cond delay="9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9" presetClass="exit" presetSubtype="10" fill="hold" nodeType="clickEffect">
                                  <p:stCondLst>
                                    <p:cond delay="0"/>
                                  </p:stCondLst>
                                  <p:childTnLst>
                                    <p:anim calcmode="lin" valueType="num">
                                      <p:cBhvr>
                                        <p:cTn id="16" dur="5000"/>
                                        <p:tgtEl>
                                          <p:spTgt spid="3">
                                            <p:txEl>
                                              <p:pRg st="0" end="0"/>
                                            </p:txEl>
                                          </p:spTgt>
                                        </p:tgtEl>
                                        <p:attrNameLst>
                                          <p:attrName>ppt_h</p:attrName>
                                        </p:attrNameLst>
                                      </p:cBhvr>
                                      <p:tavLst>
                                        <p:tav tm="0">
                                          <p:val>
                                            <p:strVal val="ppt_h"/>
                                          </p:val>
                                        </p:tav>
                                        <p:tav tm="100000">
                                          <p:val>
                                            <p:strVal val="ppt_h"/>
                                          </p:val>
                                        </p:tav>
                                      </p:tavLst>
                                    </p:anim>
                                    <p:anim calcmode="lin" valueType="num">
                                      <p:cBhvr>
                                        <p:cTn id="17" dur="5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8" dur="1" fill="hold">
                                          <p:stCondLst>
                                            <p:cond delay="4999"/>
                                          </p:stCondLst>
                                        </p:cTn>
                                        <p:tgtEl>
                                          <p:spTgt spid="3">
                                            <p:txEl>
                                              <p:pRg st="0" end="0"/>
                                            </p:txEl>
                                          </p:spTgt>
                                        </p:tgtEl>
                                        <p:attrNameLst>
                                          <p:attrName>style.visibility</p:attrName>
                                        </p:attrNameLst>
                                      </p:cBhvr>
                                      <p:to>
                                        <p:strVal val="hidden"/>
                                      </p:to>
                                    </p:set>
                                  </p:childTnLst>
                                </p:cTn>
                              </p:par>
                              <p:par>
                                <p:cTn id="19" presetID="19" presetClass="exit" presetSubtype="10" fill="hold" nodeType="withEffect">
                                  <p:stCondLst>
                                    <p:cond delay="0"/>
                                  </p:stCondLst>
                                  <p:childTnLst>
                                    <p:anim calcmode="lin" valueType="num">
                                      <p:cBhvr>
                                        <p:cTn id="20" dur="5000"/>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0"/>
                                        <p:tgtEl>
                                          <p:spTgt spid="3">
                                            <p:txEl>
                                              <p:pRg st="1" end="1"/>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22" dur="1" fill="hold">
                                          <p:stCondLst>
                                            <p:cond delay="4999"/>
                                          </p:stCondLst>
                                        </p:cTn>
                                        <p:tgtEl>
                                          <p:spTgt spid="3">
                                            <p:txEl>
                                              <p:pRg st="1" end="1"/>
                                            </p:txEl>
                                          </p:spTgt>
                                        </p:tgtEl>
                                        <p:attrNameLst>
                                          <p:attrName>style.visibility</p:attrName>
                                        </p:attrNameLst>
                                      </p:cBhvr>
                                      <p:to>
                                        <p:strVal val="hidden"/>
                                      </p:to>
                                    </p:set>
                                  </p:childTnLst>
                                </p:cTn>
                              </p:par>
                              <p:par>
                                <p:cTn id="23" presetID="19" presetClass="exit" presetSubtype="10" fill="hold" nodeType="withEffect">
                                  <p:stCondLst>
                                    <p:cond delay="0"/>
                                  </p:stCondLst>
                                  <p:childTnLst>
                                    <p:anim calcmode="lin" valueType="num">
                                      <p:cBhvr>
                                        <p:cTn id="24" dur="5000"/>
                                        <p:tgtEl>
                                          <p:spTgt spid="3">
                                            <p:txEl>
                                              <p:pRg st="2" end="2"/>
                                            </p:txEl>
                                          </p:spTgt>
                                        </p:tgtEl>
                                        <p:attrNameLst>
                                          <p:attrName>ppt_h</p:attrName>
                                        </p:attrNameLst>
                                      </p:cBhvr>
                                      <p:tavLst>
                                        <p:tav tm="0">
                                          <p:val>
                                            <p:strVal val="ppt_h"/>
                                          </p:val>
                                        </p:tav>
                                        <p:tav tm="100000">
                                          <p:val>
                                            <p:strVal val="ppt_h"/>
                                          </p:val>
                                        </p:tav>
                                      </p:tavLst>
                                    </p:anim>
                                    <p:anim calcmode="lin" valueType="num">
                                      <p:cBhvr>
                                        <p:cTn id="25" dur="5000"/>
                                        <p:tgtEl>
                                          <p:spTgt spid="3">
                                            <p:txEl>
                                              <p:pRg st="2" end="2"/>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26" dur="1" fill="hold">
                                          <p:stCondLst>
                                            <p:cond delay="4999"/>
                                          </p:stCondLst>
                                        </p:cTn>
                                        <p:tgtEl>
                                          <p:spTgt spid="3">
                                            <p:txEl>
                                              <p:pRg st="2" end="2"/>
                                            </p:txEl>
                                          </p:spTgt>
                                        </p:tgtEl>
                                        <p:attrNameLst>
                                          <p:attrName>style.visibility</p:attrName>
                                        </p:attrNameLst>
                                      </p:cBhvr>
                                      <p:to>
                                        <p:strVal val="hidden"/>
                                      </p:to>
                                    </p:set>
                                  </p:childTnLst>
                                </p:cTn>
                              </p:par>
                              <p:par>
                                <p:cTn id="27" presetID="19" presetClass="exit" presetSubtype="10" fill="hold" nodeType="withEffect">
                                  <p:stCondLst>
                                    <p:cond delay="0"/>
                                  </p:stCondLst>
                                  <p:childTnLst>
                                    <p:anim calcmode="lin" valueType="num">
                                      <p:cBhvr>
                                        <p:cTn id="28" dur="5000"/>
                                        <p:tgtEl>
                                          <p:spTgt spid="3">
                                            <p:txEl>
                                              <p:pRg st="3" end="3"/>
                                            </p:txEl>
                                          </p:spTgt>
                                        </p:tgtEl>
                                        <p:attrNameLst>
                                          <p:attrName>ppt_h</p:attrName>
                                        </p:attrNameLst>
                                      </p:cBhvr>
                                      <p:tavLst>
                                        <p:tav tm="0">
                                          <p:val>
                                            <p:strVal val="ppt_h"/>
                                          </p:val>
                                        </p:tav>
                                        <p:tav tm="100000">
                                          <p:val>
                                            <p:strVal val="ppt_h"/>
                                          </p:val>
                                        </p:tav>
                                      </p:tavLst>
                                    </p:anim>
                                    <p:anim calcmode="lin" valueType="num">
                                      <p:cBhvr>
                                        <p:cTn id="29" dur="5000"/>
                                        <p:tgtEl>
                                          <p:spTgt spid="3">
                                            <p:txEl>
                                              <p:pRg st="3" end="3"/>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30" dur="1" fill="hold">
                                          <p:stCondLst>
                                            <p:cond delay="49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a:ln w="57150">
            <a:solidFill>
              <a:srgbClr val="FF0000"/>
            </a:solidFill>
          </a:ln>
        </p:spPr>
        <p:txBody>
          <a:bodyPr/>
          <a:lstStyle/>
          <a:p>
            <a:r>
              <a:rPr lang="bn-BD" sz="6000" dirty="0" smtClean="0"/>
              <a:t>বাড়ির কাজ</a:t>
            </a:r>
            <a:endParaRPr lang="en-US" dirty="0"/>
          </a:p>
        </p:txBody>
      </p:sp>
      <p:sp>
        <p:nvSpPr>
          <p:cNvPr id="3" name="Rectangle 2"/>
          <p:cNvSpPr/>
          <p:nvPr/>
        </p:nvSpPr>
        <p:spPr>
          <a:xfrm>
            <a:off x="533400" y="1676400"/>
            <a:ext cx="8305800" cy="4495800"/>
          </a:xfrm>
          <a:prstGeom prst="rect">
            <a:avLst/>
          </a:prstGeom>
          <a:blipFill>
            <a:blip r:embed="rId2"/>
            <a:tile tx="0" ty="0" sx="100000" sy="100000" flip="none" algn="tl"/>
          </a:blip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400" dirty="0" smtClean="0">
                <a:solidFill>
                  <a:srgbClr val="FFFF00"/>
                </a:solidFill>
              </a:rPr>
              <a:t>মেইন  বই  এর অধ্যায় ষষ্ঠ  </a:t>
            </a:r>
          </a:p>
          <a:p>
            <a:pPr algn="ctr"/>
            <a:r>
              <a:rPr lang="bn-BD" sz="4400" dirty="0" smtClean="0">
                <a:solidFill>
                  <a:srgbClr val="FFFF00"/>
                </a:solidFill>
              </a:rPr>
              <a:t>পাঠ এক হতে পাঠ আট  </a:t>
            </a:r>
          </a:p>
          <a:p>
            <a:pPr algn="ctr"/>
            <a:r>
              <a:rPr lang="bn-BD" sz="4400" dirty="0" smtClean="0">
                <a:solidFill>
                  <a:srgbClr val="FFFF00"/>
                </a:solidFill>
              </a:rPr>
              <a:t>ভাল  ভাবে পড়বে  </a:t>
            </a:r>
          </a:p>
          <a:p>
            <a:pPr algn="ctr"/>
            <a:r>
              <a:rPr lang="bn-BD" sz="4400" dirty="0" smtClean="0">
                <a:solidFill>
                  <a:srgbClr val="FFFF00"/>
                </a:solidFill>
              </a:rPr>
              <a:t>নিজেরা ছোট  ছোট  </a:t>
            </a:r>
          </a:p>
          <a:p>
            <a:pPr algn="ctr"/>
            <a:r>
              <a:rPr lang="bn-BD" sz="4400" dirty="0" smtClean="0">
                <a:solidFill>
                  <a:srgbClr val="FFFF00"/>
                </a:solidFill>
              </a:rPr>
              <a:t>প্রশ্ন করে শিখবে ।  </a:t>
            </a:r>
            <a:endParaRPr lang="en-US"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xit" presetSubtype="0" accel="100000" fill="hold" grpId="0" nodeType="clickEffect">
                                  <p:stCondLst>
                                    <p:cond delay="0"/>
                                  </p:stCondLst>
                                  <p:childTnLst>
                                    <p:anim calcmode="lin" valueType="num">
                                      <p:cBhvr>
                                        <p:cTn id="6" dur="1000"/>
                                        <p:tgtEl>
                                          <p:spTgt spid="2"/>
                                        </p:tgtEl>
                                        <p:attrNameLst>
                                          <p:attrName>ppt_w</p:attrName>
                                        </p:attrNameLst>
                                      </p:cBhvr>
                                      <p:tavLst>
                                        <p:tav tm="0">
                                          <p:val>
                                            <p:strVal val="ppt_w"/>
                                          </p:val>
                                        </p:tav>
                                        <p:tav tm="100000">
                                          <p:val>
                                            <p:strVal val="ppt_w+.3"/>
                                          </p:val>
                                        </p:tav>
                                      </p:tavLst>
                                    </p:anim>
                                    <p:anim calcmode="lin" valueType="num">
                                      <p:cBhvr>
                                        <p:cTn id="7" dur="1000"/>
                                        <p:tgtEl>
                                          <p:spTgt spid="2"/>
                                        </p:tgtEl>
                                        <p:attrNameLst>
                                          <p:attrName>ppt_h</p:attrName>
                                        </p:attrNameLst>
                                      </p:cBhvr>
                                      <p:tavLst>
                                        <p:tav tm="0">
                                          <p:val>
                                            <p:strVal val="ppt_h"/>
                                          </p:val>
                                        </p:tav>
                                        <p:tav tm="100000">
                                          <p:val>
                                            <p:strVal val="ppt_h"/>
                                          </p:val>
                                        </p:tav>
                                      </p:tavLst>
                                    </p:anim>
                                    <p:animEffect transition="out" filter="fade">
                                      <p:cBhvr>
                                        <p:cTn id="8" dur="1000"/>
                                        <p:tgtEl>
                                          <p:spTgt spid="2"/>
                                        </p:tgtEl>
                                      </p:cBhvr>
                                    </p:animEffect>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4" presetClass="exit" presetSubtype="0" decel="100000" fill="hold" nodeType="clickEffect">
                                  <p:stCondLst>
                                    <p:cond delay="0"/>
                                  </p:stCondLst>
                                  <p:childTnLst>
                                    <p:anim calcmode="lin" valueType="num">
                                      <p:cBhvr>
                                        <p:cTn id="13" dur="500"/>
                                        <p:tgtEl>
                                          <p:spTgt spid="3">
                                            <p:txEl>
                                              <p:pRg st="0" end="0"/>
                                            </p:txEl>
                                          </p:spTgt>
                                        </p:tgtEl>
                                        <p:attrNameLst>
                                          <p:attrName>ppt_w</p:attrName>
                                        </p:attrNameLst>
                                      </p:cBhvr>
                                      <p:tavLst>
                                        <p:tav tm="0">
                                          <p:val>
                                            <p:strVal val="ppt_w"/>
                                          </p:val>
                                        </p:tav>
                                        <p:tav tm="100000">
                                          <p:val>
                                            <p:strVal val="ppt_w*0.05"/>
                                          </p:val>
                                        </p:tav>
                                      </p:tavLst>
                                    </p:anim>
                                    <p:anim calcmode="lin" valueType="num">
                                      <p:cBhvr>
                                        <p:cTn id="14" dur="500"/>
                                        <p:tgtEl>
                                          <p:spTgt spid="3">
                                            <p:txEl>
                                              <p:pRg st="0" end="0"/>
                                            </p:txEl>
                                          </p:spTgt>
                                        </p:tgtEl>
                                        <p:attrNameLst>
                                          <p:attrName>ppt_h</p:attrName>
                                        </p:attrNameLst>
                                      </p:cBhvr>
                                      <p:tavLst>
                                        <p:tav tm="0">
                                          <p:val>
                                            <p:strVal val="ppt_h"/>
                                          </p:val>
                                        </p:tav>
                                        <p:tav tm="100000">
                                          <p:val>
                                            <p:strVal val="ppt_h"/>
                                          </p:val>
                                        </p:tav>
                                      </p:tavLst>
                                    </p:anim>
                                    <p:anim calcmode="lin" valueType="num">
                                      <p:cBhvr>
                                        <p:cTn id="15" dur="500"/>
                                        <p:tgtEl>
                                          <p:spTgt spid="3">
                                            <p:txEl>
                                              <p:pRg st="0" end="0"/>
                                            </p:txEl>
                                          </p:spTgt>
                                        </p:tgtEl>
                                        <p:attrNameLst>
                                          <p:attrName>ppt_x</p:attrName>
                                        </p:attrNameLst>
                                      </p:cBhvr>
                                      <p:tavLst>
                                        <p:tav tm="0">
                                          <p:val>
                                            <p:strVal val="ppt_x"/>
                                          </p:val>
                                        </p:tav>
                                        <p:tav tm="100000">
                                          <p:val>
                                            <p:strVal val="ppt_x-.2"/>
                                          </p:val>
                                        </p:tav>
                                      </p:tavLst>
                                    </p:anim>
                                    <p:anim calcmode="lin" valueType="num">
                                      <p:cBhvr>
                                        <p:cTn id="16" dur="500"/>
                                        <p:tgtEl>
                                          <p:spTgt spid="3">
                                            <p:txEl>
                                              <p:pRg st="0" end="0"/>
                                            </p:txEl>
                                          </p:spTgt>
                                        </p:tgtEl>
                                        <p:attrNameLst>
                                          <p:attrName>ppt_y</p:attrName>
                                        </p:attrNameLst>
                                      </p:cBhvr>
                                      <p:tavLst>
                                        <p:tav tm="0">
                                          <p:val>
                                            <p:strVal val="ppt_y"/>
                                          </p:val>
                                        </p:tav>
                                        <p:tav tm="100000">
                                          <p:val>
                                            <p:strVal val="ppt_y"/>
                                          </p:val>
                                        </p:tav>
                                      </p:tavLst>
                                    </p:anim>
                                    <p:animEffect transition="out" filter="fade">
                                      <p:cBhvr>
                                        <p:cTn id="17" dur="500"/>
                                        <p:tgtEl>
                                          <p:spTgt spid="3">
                                            <p:txEl>
                                              <p:pRg st="0" end="0"/>
                                            </p:txEl>
                                          </p:spTgt>
                                        </p:tgtEl>
                                      </p:cBhvr>
                                    </p:animEffect>
                                    <p:set>
                                      <p:cBhvr>
                                        <p:cTn id="18" dur="1" fill="hold">
                                          <p:stCondLst>
                                            <p:cond delay="499"/>
                                          </p:stCondLst>
                                        </p:cTn>
                                        <p:tgtEl>
                                          <p:spTgt spid="3">
                                            <p:txEl>
                                              <p:pRg st="0" end="0"/>
                                            </p:txEl>
                                          </p:spTgt>
                                        </p:tgtEl>
                                        <p:attrNameLst>
                                          <p:attrName>style.visibility</p:attrName>
                                        </p:attrNameLst>
                                      </p:cBhvr>
                                      <p:to>
                                        <p:strVal val="hidden"/>
                                      </p:to>
                                    </p:set>
                                  </p:childTnLst>
                                </p:cTn>
                              </p:par>
                              <p:par>
                                <p:cTn id="19" presetID="54" presetClass="exit" presetSubtype="0" decel="100000" fill="hold" nodeType="withEffect">
                                  <p:stCondLst>
                                    <p:cond delay="0"/>
                                  </p:stCondLst>
                                  <p:childTnLst>
                                    <p:anim calcmode="lin" valueType="num">
                                      <p:cBhvr>
                                        <p:cTn id="20" dur="500"/>
                                        <p:tgtEl>
                                          <p:spTgt spid="3">
                                            <p:txEl>
                                              <p:pRg st="1" end="1"/>
                                            </p:txEl>
                                          </p:spTgt>
                                        </p:tgtEl>
                                        <p:attrNameLst>
                                          <p:attrName>ppt_w</p:attrName>
                                        </p:attrNameLst>
                                      </p:cBhvr>
                                      <p:tavLst>
                                        <p:tav tm="0">
                                          <p:val>
                                            <p:strVal val="ppt_w"/>
                                          </p:val>
                                        </p:tav>
                                        <p:tav tm="100000">
                                          <p:val>
                                            <p:strVal val="ppt_w*0.05"/>
                                          </p:val>
                                        </p:tav>
                                      </p:tavLst>
                                    </p:anim>
                                    <p:anim calcmode="lin" valueType="num">
                                      <p:cBhvr>
                                        <p:cTn id="21" dur="500"/>
                                        <p:tgtEl>
                                          <p:spTgt spid="3">
                                            <p:txEl>
                                              <p:pRg st="1" end="1"/>
                                            </p:txEl>
                                          </p:spTgt>
                                        </p:tgtEl>
                                        <p:attrNameLst>
                                          <p:attrName>ppt_h</p:attrName>
                                        </p:attrNameLst>
                                      </p:cBhvr>
                                      <p:tavLst>
                                        <p:tav tm="0">
                                          <p:val>
                                            <p:strVal val="ppt_h"/>
                                          </p:val>
                                        </p:tav>
                                        <p:tav tm="100000">
                                          <p:val>
                                            <p:strVal val="ppt_h"/>
                                          </p:val>
                                        </p:tav>
                                      </p:tavLst>
                                    </p:anim>
                                    <p:anim calcmode="lin" valueType="num">
                                      <p:cBhvr>
                                        <p:cTn id="22" dur="500"/>
                                        <p:tgtEl>
                                          <p:spTgt spid="3">
                                            <p:txEl>
                                              <p:pRg st="1" end="1"/>
                                            </p:txEl>
                                          </p:spTgt>
                                        </p:tgtEl>
                                        <p:attrNameLst>
                                          <p:attrName>ppt_x</p:attrName>
                                        </p:attrNameLst>
                                      </p:cBhvr>
                                      <p:tavLst>
                                        <p:tav tm="0">
                                          <p:val>
                                            <p:strVal val="ppt_x"/>
                                          </p:val>
                                        </p:tav>
                                        <p:tav tm="100000">
                                          <p:val>
                                            <p:strVal val="ppt_x-.2"/>
                                          </p:val>
                                        </p:tav>
                                      </p:tavLst>
                                    </p:anim>
                                    <p:anim calcmode="lin" valueType="num">
                                      <p:cBhvr>
                                        <p:cTn id="23" dur="500"/>
                                        <p:tgtEl>
                                          <p:spTgt spid="3">
                                            <p:txEl>
                                              <p:pRg st="1" end="1"/>
                                            </p:txEl>
                                          </p:spTgt>
                                        </p:tgtEl>
                                        <p:attrNameLst>
                                          <p:attrName>ppt_y</p:attrName>
                                        </p:attrNameLst>
                                      </p:cBhvr>
                                      <p:tavLst>
                                        <p:tav tm="0">
                                          <p:val>
                                            <p:strVal val="ppt_y"/>
                                          </p:val>
                                        </p:tav>
                                        <p:tav tm="100000">
                                          <p:val>
                                            <p:strVal val="ppt_y"/>
                                          </p:val>
                                        </p:tav>
                                      </p:tavLst>
                                    </p:anim>
                                    <p:animEffect transition="out" filter="fade">
                                      <p:cBhvr>
                                        <p:cTn id="24" dur="500"/>
                                        <p:tgtEl>
                                          <p:spTgt spid="3">
                                            <p:txEl>
                                              <p:pRg st="1" end="1"/>
                                            </p:txEl>
                                          </p:spTgt>
                                        </p:tgtEl>
                                      </p:cBhvr>
                                    </p:animEffect>
                                    <p:set>
                                      <p:cBhvr>
                                        <p:cTn id="25" dur="1" fill="hold">
                                          <p:stCondLst>
                                            <p:cond delay="499"/>
                                          </p:stCondLst>
                                        </p:cTn>
                                        <p:tgtEl>
                                          <p:spTgt spid="3">
                                            <p:txEl>
                                              <p:pRg st="1" end="1"/>
                                            </p:txEl>
                                          </p:spTgt>
                                        </p:tgtEl>
                                        <p:attrNameLst>
                                          <p:attrName>style.visibility</p:attrName>
                                        </p:attrNameLst>
                                      </p:cBhvr>
                                      <p:to>
                                        <p:strVal val="hidden"/>
                                      </p:to>
                                    </p:set>
                                  </p:childTnLst>
                                </p:cTn>
                              </p:par>
                              <p:par>
                                <p:cTn id="26" presetID="54" presetClass="exit" presetSubtype="0" decel="100000" fill="hold" nodeType="withEffect">
                                  <p:stCondLst>
                                    <p:cond delay="0"/>
                                  </p:stCondLst>
                                  <p:childTnLst>
                                    <p:anim calcmode="lin" valueType="num">
                                      <p:cBhvr>
                                        <p:cTn id="27" dur="500"/>
                                        <p:tgtEl>
                                          <p:spTgt spid="3">
                                            <p:txEl>
                                              <p:pRg st="2" end="2"/>
                                            </p:txEl>
                                          </p:spTgt>
                                        </p:tgtEl>
                                        <p:attrNameLst>
                                          <p:attrName>ppt_w</p:attrName>
                                        </p:attrNameLst>
                                      </p:cBhvr>
                                      <p:tavLst>
                                        <p:tav tm="0">
                                          <p:val>
                                            <p:strVal val="ppt_w"/>
                                          </p:val>
                                        </p:tav>
                                        <p:tav tm="100000">
                                          <p:val>
                                            <p:strVal val="ppt_w*0.05"/>
                                          </p:val>
                                        </p:tav>
                                      </p:tavLst>
                                    </p:anim>
                                    <p:anim calcmode="lin" valueType="num">
                                      <p:cBhvr>
                                        <p:cTn id="28" dur="500"/>
                                        <p:tgtEl>
                                          <p:spTgt spid="3">
                                            <p:txEl>
                                              <p:pRg st="2" end="2"/>
                                            </p:txEl>
                                          </p:spTgt>
                                        </p:tgtEl>
                                        <p:attrNameLst>
                                          <p:attrName>ppt_h</p:attrName>
                                        </p:attrNameLst>
                                      </p:cBhvr>
                                      <p:tavLst>
                                        <p:tav tm="0">
                                          <p:val>
                                            <p:strVal val="ppt_h"/>
                                          </p:val>
                                        </p:tav>
                                        <p:tav tm="100000">
                                          <p:val>
                                            <p:strVal val="ppt_h"/>
                                          </p:val>
                                        </p:tav>
                                      </p:tavLst>
                                    </p:anim>
                                    <p:anim calcmode="lin" valueType="num">
                                      <p:cBhvr>
                                        <p:cTn id="29" dur="500"/>
                                        <p:tgtEl>
                                          <p:spTgt spid="3">
                                            <p:txEl>
                                              <p:pRg st="2" end="2"/>
                                            </p:txEl>
                                          </p:spTgt>
                                        </p:tgtEl>
                                        <p:attrNameLst>
                                          <p:attrName>ppt_x</p:attrName>
                                        </p:attrNameLst>
                                      </p:cBhvr>
                                      <p:tavLst>
                                        <p:tav tm="0">
                                          <p:val>
                                            <p:strVal val="ppt_x"/>
                                          </p:val>
                                        </p:tav>
                                        <p:tav tm="100000">
                                          <p:val>
                                            <p:strVal val="ppt_x-.2"/>
                                          </p:val>
                                        </p:tav>
                                      </p:tavLst>
                                    </p:anim>
                                    <p:anim calcmode="lin" valueType="num">
                                      <p:cBhvr>
                                        <p:cTn id="30" dur="500"/>
                                        <p:tgtEl>
                                          <p:spTgt spid="3">
                                            <p:txEl>
                                              <p:pRg st="2" end="2"/>
                                            </p:txEl>
                                          </p:spTgt>
                                        </p:tgtEl>
                                        <p:attrNameLst>
                                          <p:attrName>ppt_y</p:attrName>
                                        </p:attrNameLst>
                                      </p:cBhvr>
                                      <p:tavLst>
                                        <p:tav tm="0">
                                          <p:val>
                                            <p:strVal val="ppt_y"/>
                                          </p:val>
                                        </p:tav>
                                        <p:tav tm="100000">
                                          <p:val>
                                            <p:strVal val="ppt_y"/>
                                          </p:val>
                                        </p:tav>
                                      </p:tavLst>
                                    </p:anim>
                                    <p:animEffect transition="out" filter="fade">
                                      <p:cBhvr>
                                        <p:cTn id="31" dur="500"/>
                                        <p:tgtEl>
                                          <p:spTgt spid="3">
                                            <p:txEl>
                                              <p:pRg st="2" end="2"/>
                                            </p:txEl>
                                          </p:spTgt>
                                        </p:tgtEl>
                                      </p:cBhvr>
                                    </p:animEffect>
                                    <p:set>
                                      <p:cBhvr>
                                        <p:cTn id="32" dur="1" fill="hold">
                                          <p:stCondLst>
                                            <p:cond delay="499"/>
                                          </p:stCondLst>
                                        </p:cTn>
                                        <p:tgtEl>
                                          <p:spTgt spid="3">
                                            <p:txEl>
                                              <p:pRg st="2" end="2"/>
                                            </p:txEl>
                                          </p:spTgt>
                                        </p:tgtEl>
                                        <p:attrNameLst>
                                          <p:attrName>style.visibility</p:attrName>
                                        </p:attrNameLst>
                                      </p:cBhvr>
                                      <p:to>
                                        <p:strVal val="hidden"/>
                                      </p:to>
                                    </p:set>
                                  </p:childTnLst>
                                </p:cTn>
                              </p:par>
                              <p:par>
                                <p:cTn id="33" presetID="54" presetClass="exit" presetSubtype="0" decel="100000" fill="hold" nodeType="withEffect">
                                  <p:stCondLst>
                                    <p:cond delay="0"/>
                                  </p:stCondLst>
                                  <p:childTnLst>
                                    <p:anim calcmode="lin" valueType="num">
                                      <p:cBhvr>
                                        <p:cTn id="34" dur="500"/>
                                        <p:tgtEl>
                                          <p:spTgt spid="3">
                                            <p:txEl>
                                              <p:pRg st="3" end="3"/>
                                            </p:txEl>
                                          </p:spTgt>
                                        </p:tgtEl>
                                        <p:attrNameLst>
                                          <p:attrName>ppt_w</p:attrName>
                                        </p:attrNameLst>
                                      </p:cBhvr>
                                      <p:tavLst>
                                        <p:tav tm="0">
                                          <p:val>
                                            <p:strVal val="ppt_w"/>
                                          </p:val>
                                        </p:tav>
                                        <p:tav tm="100000">
                                          <p:val>
                                            <p:strVal val="ppt_w*0.05"/>
                                          </p:val>
                                        </p:tav>
                                      </p:tavLst>
                                    </p:anim>
                                    <p:anim calcmode="lin" valueType="num">
                                      <p:cBhvr>
                                        <p:cTn id="35" dur="500"/>
                                        <p:tgtEl>
                                          <p:spTgt spid="3">
                                            <p:txEl>
                                              <p:pRg st="3" end="3"/>
                                            </p:txEl>
                                          </p:spTgt>
                                        </p:tgtEl>
                                        <p:attrNameLst>
                                          <p:attrName>ppt_h</p:attrName>
                                        </p:attrNameLst>
                                      </p:cBhvr>
                                      <p:tavLst>
                                        <p:tav tm="0">
                                          <p:val>
                                            <p:strVal val="ppt_h"/>
                                          </p:val>
                                        </p:tav>
                                        <p:tav tm="100000">
                                          <p:val>
                                            <p:strVal val="ppt_h"/>
                                          </p:val>
                                        </p:tav>
                                      </p:tavLst>
                                    </p:anim>
                                    <p:anim calcmode="lin" valueType="num">
                                      <p:cBhvr>
                                        <p:cTn id="36" dur="500"/>
                                        <p:tgtEl>
                                          <p:spTgt spid="3">
                                            <p:txEl>
                                              <p:pRg st="3" end="3"/>
                                            </p:txEl>
                                          </p:spTgt>
                                        </p:tgtEl>
                                        <p:attrNameLst>
                                          <p:attrName>ppt_x</p:attrName>
                                        </p:attrNameLst>
                                      </p:cBhvr>
                                      <p:tavLst>
                                        <p:tav tm="0">
                                          <p:val>
                                            <p:strVal val="ppt_x"/>
                                          </p:val>
                                        </p:tav>
                                        <p:tav tm="100000">
                                          <p:val>
                                            <p:strVal val="ppt_x-.2"/>
                                          </p:val>
                                        </p:tav>
                                      </p:tavLst>
                                    </p:anim>
                                    <p:anim calcmode="lin" valueType="num">
                                      <p:cBhvr>
                                        <p:cTn id="37" dur="500"/>
                                        <p:tgtEl>
                                          <p:spTgt spid="3">
                                            <p:txEl>
                                              <p:pRg st="3" end="3"/>
                                            </p:txEl>
                                          </p:spTgt>
                                        </p:tgtEl>
                                        <p:attrNameLst>
                                          <p:attrName>ppt_y</p:attrName>
                                        </p:attrNameLst>
                                      </p:cBhvr>
                                      <p:tavLst>
                                        <p:tav tm="0">
                                          <p:val>
                                            <p:strVal val="ppt_y"/>
                                          </p:val>
                                        </p:tav>
                                        <p:tav tm="100000">
                                          <p:val>
                                            <p:strVal val="ppt_y"/>
                                          </p:val>
                                        </p:tav>
                                      </p:tavLst>
                                    </p:anim>
                                    <p:animEffect transition="out" filter="fade">
                                      <p:cBhvr>
                                        <p:cTn id="38" dur="500"/>
                                        <p:tgtEl>
                                          <p:spTgt spid="3">
                                            <p:txEl>
                                              <p:pRg st="3" end="3"/>
                                            </p:txEl>
                                          </p:spTgt>
                                        </p:tgtEl>
                                      </p:cBhvr>
                                    </p:animEffect>
                                    <p:set>
                                      <p:cBhvr>
                                        <p:cTn id="39" dur="1" fill="hold">
                                          <p:stCondLst>
                                            <p:cond delay="499"/>
                                          </p:stCondLst>
                                        </p:cTn>
                                        <p:tgtEl>
                                          <p:spTgt spid="3">
                                            <p:txEl>
                                              <p:pRg st="3" end="3"/>
                                            </p:txEl>
                                          </p:spTgt>
                                        </p:tgtEl>
                                        <p:attrNameLst>
                                          <p:attrName>style.visibility</p:attrName>
                                        </p:attrNameLst>
                                      </p:cBhvr>
                                      <p:to>
                                        <p:strVal val="hidden"/>
                                      </p:to>
                                    </p:set>
                                  </p:childTnLst>
                                </p:cTn>
                              </p:par>
                              <p:par>
                                <p:cTn id="40" presetID="54" presetClass="exit" presetSubtype="0" decel="100000" fill="hold" nodeType="withEffect">
                                  <p:stCondLst>
                                    <p:cond delay="0"/>
                                  </p:stCondLst>
                                  <p:childTnLst>
                                    <p:anim calcmode="lin" valueType="num">
                                      <p:cBhvr>
                                        <p:cTn id="41" dur="500"/>
                                        <p:tgtEl>
                                          <p:spTgt spid="3">
                                            <p:txEl>
                                              <p:pRg st="4" end="4"/>
                                            </p:txEl>
                                          </p:spTgt>
                                        </p:tgtEl>
                                        <p:attrNameLst>
                                          <p:attrName>ppt_w</p:attrName>
                                        </p:attrNameLst>
                                      </p:cBhvr>
                                      <p:tavLst>
                                        <p:tav tm="0">
                                          <p:val>
                                            <p:strVal val="ppt_w"/>
                                          </p:val>
                                        </p:tav>
                                        <p:tav tm="100000">
                                          <p:val>
                                            <p:strVal val="ppt_w*0.05"/>
                                          </p:val>
                                        </p:tav>
                                      </p:tavLst>
                                    </p:anim>
                                    <p:anim calcmode="lin" valueType="num">
                                      <p:cBhvr>
                                        <p:cTn id="42" dur="500"/>
                                        <p:tgtEl>
                                          <p:spTgt spid="3">
                                            <p:txEl>
                                              <p:pRg st="4" end="4"/>
                                            </p:txEl>
                                          </p:spTgt>
                                        </p:tgtEl>
                                        <p:attrNameLst>
                                          <p:attrName>ppt_h</p:attrName>
                                        </p:attrNameLst>
                                      </p:cBhvr>
                                      <p:tavLst>
                                        <p:tav tm="0">
                                          <p:val>
                                            <p:strVal val="ppt_h"/>
                                          </p:val>
                                        </p:tav>
                                        <p:tav tm="100000">
                                          <p:val>
                                            <p:strVal val="ppt_h"/>
                                          </p:val>
                                        </p:tav>
                                      </p:tavLst>
                                    </p:anim>
                                    <p:anim calcmode="lin" valueType="num">
                                      <p:cBhvr>
                                        <p:cTn id="43" dur="500"/>
                                        <p:tgtEl>
                                          <p:spTgt spid="3">
                                            <p:txEl>
                                              <p:pRg st="4" end="4"/>
                                            </p:txEl>
                                          </p:spTgt>
                                        </p:tgtEl>
                                        <p:attrNameLst>
                                          <p:attrName>ppt_x</p:attrName>
                                        </p:attrNameLst>
                                      </p:cBhvr>
                                      <p:tavLst>
                                        <p:tav tm="0">
                                          <p:val>
                                            <p:strVal val="ppt_x"/>
                                          </p:val>
                                        </p:tav>
                                        <p:tav tm="100000">
                                          <p:val>
                                            <p:strVal val="ppt_x-.2"/>
                                          </p:val>
                                        </p:tav>
                                      </p:tavLst>
                                    </p:anim>
                                    <p:anim calcmode="lin" valueType="num">
                                      <p:cBhvr>
                                        <p:cTn id="44" dur="500"/>
                                        <p:tgtEl>
                                          <p:spTgt spid="3">
                                            <p:txEl>
                                              <p:pRg st="4" end="4"/>
                                            </p:txEl>
                                          </p:spTgt>
                                        </p:tgtEl>
                                        <p:attrNameLst>
                                          <p:attrName>ppt_y</p:attrName>
                                        </p:attrNameLst>
                                      </p:cBhvr>
                                      <p:tavLst>
                                        <p:tav tm="0">
                                          <p:val>
                                            <p:strVal val="ppt_y"/>
                                          </p:val>
                                        </p:tav>
                                        <p:tav tm="100000">
                                          <p:val>
                                            <p:strVal val="ppt_y"/>
                                          </p:val>
                                        </p:tav>
                                      </p:tavLst>
                                    </p:anim>
                                    <p:animEffect transition="out" filter="fade">
                                      <p:cBhvr>
                                        <p:cTn id="45" dur="500"/>
                                        <p:tgtEl>
                                          <p:spTgt spid="3">
                                            <p:txEl>
                                              <p:pRg st="4" end="4"/>
                                            </p:txEl>
                                          </p:spTgt>
                                        </p:tgtEl>
                                      </p:cBhvr>
                                    </p:animEffect>
                                    <p:set>
                                      <p:cBhvr>
                                        <p:cTn id="4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300</Words>
  <Application>Microsoft Office PowerPoint</Application>
  <PresentationFormat>On-screen Show (4:3)</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স্বাগতম</vt:lpstr>
      <vt:lpstr>নিচের ছবি দেখে কোন   রোগের ধরণ  বোঝা যায় ?   </vt:lpstr>
      <vt:lpstr>পাঠ ঘোষণা </vt:lpstr>
      <vt:lpstr>Slide 4</vt:lpstr>
      <vt:lpstr>AIDS-HIV  এর বিস্তার </vt:lpstr>
      <vt:lpstr>কিভাবে  ছড়ায় </vt:lpstr>
      <vt:lpstr>দলীয় কাজ  </vt:lpstr>
      <vt:lpstr>মুল্যায়ণ </vt:lpstr>
      <vt:lpstr>বাড়ির কাজ</vt:lpstr>
      <vt:lpstr>ধন্যবাদ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Galaxy Computer</dc:creator>
  <cp:lastModifiedBy>sm computer</cp:lastModifiedBy>
  <cp:revision>51</cp:revision>
  <dcterms:created xsi:type="dcterms:W3CDTF">2006-08-16T00:00:00Z</dcterms:created>
  <dcterms:modified xsi:type="dcterms:W3CDTF">2020-12-09T11:02:34Z</dcterms:modified>
</cp:coreProperties>
</file>