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C742-EAF6-4451-9888-CCA55633765E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B7C2-FCDB-4FD6-ACA3-3F2B04186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52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C742-EAF6-4451-9888-CCA55633765E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B7C2-FCDB-4FD6-ACA3-3F2B04186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152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C742-EAF6-4451-9888-CCA55633765E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B7C2-FCDB-4FD6-ACA3-3F2B04186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39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C742-EAF6-4451-9888-CCA55633765E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B7C2-FCDB-4FD6-ACA3-3F2B04186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38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C742-EAF6-4451-9888-CCA55633765E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B7C2-FCDB-4FD6-ACA3-3F2B04186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81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C742-EAF6-4451-9888-CCA55633765E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B7C2-FCDB-4FD6-ACA3-3F2B04186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24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C742-EAF6-4451-9888-CCA55633765E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B7C2-FCDB-4FD6-ACA3-3F2B04186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46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C742-EAF6-4451-9888-CCA55633765E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B7C2-FCDB-4FD6-ACA3-3F2B04186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24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C742-EAF6-4451-9888-CCA55633765E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B7C2-FCDB-4FD6-ACA3-3F2B04186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C742-EAF6-4451-9888-CCA55633765E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B7C2-FCDB-4FD6-ACA3-3F2B04186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15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C742-EAF6-4451-9888-CCA55633765E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B7C2-FCDB-4FD6-ACA3-3F2B04186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46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7C742-EAF6-4451-9888-CCA55633765E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4B7C2-FCDB-4FD6-ACA3-3F2B04186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87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109183" y="996287"/>
            <a:ext cx="3439236" cy="56501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64025" y="2442949"/>
            <a:ext cx="272955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C000"/>
                </a:solidFill>
              </a:rPr>
              <a:t> আজকের</a:t>
            </a:r>
          </a:p>
          <a:p>
            <a:r>
              <a:rPr lang="bn-IN" sz="4000" b="1" dirty="0">
                <a:solidFill>
                  <a:srgbClr val="FFC000"/>
                </a:solidFill>
              </a:rPr>
              <a:t> </a:t>
            </a:r>
            <a:r>
              <a:rPr lang="bn-IN" sz="4000" b="1" dirty="0" smtClean="0">
                <a:solidFill>
                  <a:srgbClr val="FFC000"/>
                </a:solidFill>
              </a:rPr>
              <a:t>   পাঠে </a:t>
            </a:r>
            <a:endParaRPr lang="bn-IN" sz="3200" b="1" dirty="0" smtClean="0">
              <a:solidFill>
                <a:srgbClr val="FFFF00"/>
              </a:solidFill>
            </a:endParaRPr>
          </a:p>
          <a:p>
            <a:r>
              <a:rPr lang="bn-IN" dirty="0" smtClean="0"/>
              <a:t>         </a:t>
            </a:r>
            <a:r>
              <a:rPr lang="bn-IN" sz="2800" b="1" dirty="0" smtClean="0">
                <a:solidFill>
                  <a:srgbClr val="FF0000"/>
                </a:solidFill>
              </a:rPr>
              <a:t>সবাইকে </a:t>
            </a:r>
          </a:p>
          <a:p>
            <a:r>
              <a:rPr lang="bn-IN" sz="2800" b="1" dirty="0">
                <a:solidFill>
                  <a:srgbClr val="FF0000"/>
                </a:solidFill>
              </a:rPr>
              <a:t> </a:t>
            </a:r>
            <a:r>
              <a:rPr lang="bn-IN" sz="2800" b="1" dirty="0" smtClean="0">
                <a:solidFill>
                  <a:srgbClr val="FF0000"/>
                </a:solidFill>
              </a:rPr>
              <a:t>     স্বাগতম 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351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0125" y="532263"/>
            <a:ext cx="11928143" cy="60323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0458" y="1517093"/>
            <a:ext cx="111274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rgbClr val="FFFF00"/>
                </a:solidFill>
              </a:rPr>
              <a:t>তাহলে আমরা জানতে পারলাম যে তিনটি সময় সালাত আদায় করা নিষিদ্ধ </a:t>
            </a:r>
          </a:p>
          <a:p>
            <a:endParaRPr lang="bn-IN" sz="3600" b="1" dirty="0" smtClean="0">
              <a:solidFill>
                <a:srgbClr val="FFFF00"/>
              </a:solidFill>
            </a:endParaRPr>
          </a:p>
          <a:p>
            <a:r>
              <a:rPr lang="bn-IN" sz="2400" b="1" dirty="0" smtClean="0">
                <a:solidFill>
                  <a:srgbClr val="FF0000"/>
                </a:solidFill>
              </a:rPr>
              <a:t>(১) সূর্যোদয় থেকে তেইশ মিনিট পর পর্যন্ত।</a:t>
            </a:r>
          </a:p>
          <a:p>
            <a:r>
              <a:rPr lang="bn-IN" dirty="0" smtClean="0"/>
              <a:t> </a:t>
            </a:r>
          </a:p>
          <a:p>
            <a:r>
              <a:rPr lang="bn-IN" sz="2400" b="1" dirty="0" smtClean="0">
                <a:solidFill>
                  <a:srgbClr val="7030A0"/>
                </a:solidFill>
              </a:rPr>
              <a:t>(২) সূর্য খাড়াভাবে মাথার উপর আসার পর থেকে যুহরের আগ পর্যন্ত।</a:t>
            </a:r>
          </a:p>
          <a:p>
            <a:pPr marL="342900" indent="-342900">
              <a:buAutoNum type="arabicParenBoth"/>
            </a:pPr>
            <a:endParaRPr lang="bn-IN" dirty="0" smtClean="0"/>
          </a:p>
          <a:p>
            <a:r>
              <a:rPr lang="bn-IN" sz="2400" b="1" dirty="0" smtClean="0">
                <a:solidFill>
                  <a:srgbClr val="FFC000"/>
                </a:solidFill>
              </a:rPr>
              <a:t>(৩) সূর্যাস্ত থেকে মাগরিবের আগ পর্যন্ত।  </a:t>
            </a:r>
            <a:endParaRPr lang="en-US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62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776" y="1471453"/>
            <a:ext cx="9539785" cy="5260667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204112" y="55843"/>
            <a:ext cx="6919415" cy="9689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98543" y="309505"/>
            <a:ext cx="440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solidFill>
                  <a:srgbClr val="C00000"/>
                </a:solidFill>
              </a:rPr>
              <a:t>এককভাবে চিন্তা করতে দিয়ে 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663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603" y="1577026"/>
            <a:ext cx="11450471" cy="528097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333768" y="232012"/>
            <a:ext cx="7642746" cy="928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44203" y="434426"/>
            <a:ext cx="5445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FFFF00"/>
                </a:solidFill>
              </a:rPr>
              <a:t>দলে আলোচনা করতে দিয়ে 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238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78173" y="873457"/>
            <a:ext cx="9826388" cy="59845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97290" y="1719618"/>
            <a:ext cx="73152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FF00"/>
                </a:solidFill>
              </a:rPr>
              <a:t>মূল্যায়ন </a:t>
            </a:r>
          </a:p>
          <a:p>
            <a:endParaRPr lang="bn-IN" sz="3600" dirty="0" smtClean="0">
              <a:solidFill>
                <a:srgbClr val="FFFF00"/>
              </a:solidFill>
            </a:endParaRPr>
          </a:p>
          <a:p>
            <a:r>
              <a:rPr lang="bn-IN" sz="2800" b="1" dirty="0" smtClean="0">
                <a:solidFill>
                  <a:srgbClr val="002060"/>
                </a:solidFill>
              </a:rPr>
              <a:t>(ক) সালাতের  নিষিদ্ধ সময় কি কি ? </a:t>
            </a:r>
          </a:p>
          <a:p>
            <a:endParaRPr lang="bn-IN" sz="2800" b="1" dirty="0" smtClean="0">
              <a:solidFill>
                <a:srgbClr val="002060"/>
              </a:solidFill>
            </a:endParaRPr>
          </a:p>
          <a:p>
            <a:r>
              <a:rPr lang="bn-IN" sz="2800" b="1" dirty="0" smtClean="0">
                <a:solidFill>
                  <a:srgbClr val="C00000"/>
                </a:solidFill>
              </a:rPr>
              <a:t>(খ) এ সময় সালাত আদায় করলে কি হবে? তিনটি বাক্যে লিখ?  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285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5272" y="873457"/>
            <a:ext cx="2702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rgbClr val="00B050"/>
                </a:solidFill>
              </a:rPr>
              <a:t>বাড়ির কাজ 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1821976"/>
            <a:ext cx="12192000" cy="38623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7421" y="3152969"/>
            <a:ext cx="1143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rgbClr val="FFC000"/>
                </a:solidFill>
              </a:rPr>
              <a:t># নিষিদ্ধ সময়ে সালাত আদায়ে তিনটি মন্দ দিক লিখে নিয়ে আসবে ? </a:t>
            </a:r>
            <a:endParaRPr lang="en-US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183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79427" y="600502"/>
            <a:ext cx="64553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00B050"/>
                </a:solidFill>
              </a:rPr>
              <a:t>সবাইকে অসংখ্য ধন্যবাদ  </a:t>
            </a:r>
            <a:endParaRPr lang="en-US" sz="4000" b="1" dirty="0">
              <a:solidFill>
                <a:srgbClr val="00B05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628" y="1308388"/>
            <a:ext cx="11136572" cy="5406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025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ck Arc 3"/>
          <p:cNvSpPr/>
          <p:nvPr/>
        </p:nvSpPr>
        <p:spPr>
          <a:xfrm rot="10800000">
            <a:off x="3452881" y="-1521726"/>
            <a:ext cx="3766783" cy="342558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9045" y="191069"/>
            <a:ext cx="2292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u="sng" dirty="0" smtClean="0">
                <a:solidFill>
                  <a:srgbClr val="C00000"/>
                </a:solidFill>
              </a:rPr>
              <a:t>পরিচিতি</a:t>
            </a:r>
            <a:r>
              <a:rPr lang="bn-IN" sz="3600" b="1" dirty="0" smtClean="0"/>
              <a:t> </a:t>
            </a:r>
            <a:endParaRPr lang="en-US" sz="3600" b="1" dirty="0"/>
          </a:p>
        </p:txBody>
      </p:sp>
      <p:sp>
        <p:nvSpPr>
          <p:cNvPr id="6" name="Oval 5"/>
          <p:cNvSpPr/>
          <p:nvPr/>
        </p:nvSpPr>
        <p:spPr>
          <a:xfrm>
            <a:off x="791568" y="1016760"/>
            <a:ext cx="2661313" cy="13715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6758" y="1188029"/>
            <a:ext cx="2640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i="1" dirty="0" smtClean="0">
                <a:solidFill>
                  <a:srgbClr val="FFFF00"/>
                </a:solidFill>
              </a:rPr>
              <a:t>  শিক্ষক পরিচিতি </a:t>
            </a:r>
            <a:endParaRPr lang="en-US" sz="3600" b="1" i="1" dirty="0">
              <a:solidFill>
                <a:srgbClr val="FFFF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19" y="2388358"/>
            <a:ext cx="2231409" cy="207446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50123" y="4613620"/>
            <a:ext cx="3957853" cy="1910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0123" y="4891854"/>
            <a:ext cx="414892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FFC000"/>
                </a:solidFill>
              </a:rPr>
              <a:t>মোহাম্মদ বুরহান উদ্দিন</a:t>
            </a:r>
          </a:p>
          <a:p>
            <a:r>
              <a:rPr lang="bn-IN" dirty="0"/>
              <a:t> </a:t>
            </a:r>
            <a:r>
              <a:rPr lang="bn-IN" dirty="0" smtClean="0"/>
              <a:t>  </a:t>
            </a:r>
            <a:r>
              <a:rPr lang="bn-IN" sz="2000" i="1" dirty="0" smtClean="0">
                <a:solidFill>
                  <a:srgbClr val="C00000"/>
                </a:solidFill>
              </a:rPr>
              <a:t>সহকারী শিক্ষক </a:t>
            </a:r>
          </a:p>
          <a:p>
            <a:r>
              <a:rPr lang="bn-IN" b="1" dirty="0" smtClean="0">
                <a:solidFill>
                  <a:srgbClr val="002060"/>
                </a:solidFill>
              </a:rPr>
              <a:t>হেমু সরকারি প্রাথমিক বিদ্যালয়</a:t>
            </a:r>
            <a:r>
              <a:rPr lang="bn-IN" dirty="0" smtClean="0"/>
              <a:t>, </a:t>
            </a:r>
            <a:r>
              <a:rPr lang="bn-IN" sz="3200" b="1" dirty="0" smtClean="0">
                <a:solidFill>
                  <a:srgbClr val="C00000"/>
                </a:solidFill>
              </a:rPr>
              <a:t>জৈন্তাপুর, সিলেট।  </a:t>
            </a:r>
            <a:endParaRPr lang="en-US" sz="3200" b="1" dirty="0">
              <a:solidFill>
                <a:srgbClr val="C0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418161" y="2183642"/>
            <a:ext cx="40943" cy="449011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677469" y="2715904"/>
            <a:ext cx="13647" cy="342558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158854" y="2715904"/>
            <a:ext cx="27295" cy="342558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4944" y="1136177"/>
            <a:ext cx="1827160" cy="2094930"/>
          </a:xfrm>
          <a:prstGeom prst="rect">
            <a:avLst/>
          </a:prstGeom>
        </p:spPr>
      </p:pic>
      <p:sp>
        <p:nvSpPr>
          <p:cNvPr id="22" name="Flowchart: Process 21"/>
          <p:cNvSpPr/>
          <p:nvPr/>
        </p:nvSpPr>
        <p:spPr>
          <a:xfrm>
            <a:off x="7639337" y="3875964"/>
            <a:ext cx="4111385" cy="24975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871349" y="4247571"/>
            <a:ext cx="442642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            </a:t>
            </a:r>
            <a:r>
              <a:rPr lang="bn-IN" sz="2800" b="1" u="sng" dirty="0" smtClean="0">
                <a:solidFill>
                  <a:srgbClr val="7030A0"/>
                </a:solidFill>
              </a:rPr>
              <a:t>পাঠ পরিচিতি </a:t>
            </a:r>
          </a:p>
          <a:p>
            <a:r>
              <a:rPr lang="bn-IN" dirty="0" smtClean="0"/>
              <a:t>শ্রেণিঃ পঞ্চম </a:t>
            </a:r>
          </a:p>
          <a:p>
            <a:r>
              <a:rPr lang="bn-IN" sz="2000" i="1" dirty="0" smtClean="0">
                <a:solidFill>
                  <a:srgbClr val="FFFF00"/>
                </a:solidFill>
              </a:rPr>
              <a:t>বিষয়ঃ ইসলাম ও নৈতিক শিক্ষা </a:t>
            </a:r>
          </a:p>
          <a:p>
            <a:r>
              <a:rPr lang="bn-IN" dirty="0" smtClean="0"/>
              <a:t>অধ্যায়ঃ দ্বিতীয়। </a:t>
            </a:r>
          </a:p>
          <a:p>
            <a:r>
              <a:rPr lang="bn-IN" sz="2000" i="1" dirty="0" smtClean="0">
                <a:solidFill>
                  <a:srgbClr val="C00000"/>
                </a:solidFill>
              </a:rPr>
              <a:t>পাঠঃ ইবাদত </a:t>
            </a:r>
          </a:p>
          <a:p>
            <a:r>
              <a:rPr lang="bn-IN" dirty="0" smtClean="0"/>
              <a:t>পাঠ্যাংশঃ সালাতের নিষিদ্ধ সময় সমূহ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454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126" y="1624083"/>
            <a:ext cx="1185990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rgbClr val="00B050"/>
                </a:solidFill>
              </a:rPr>
              <a:t>                   শিখনফলঃ</a:t>
            </a:r>
          </a:p>
          <a:p>
            <a:endParaRPr lang="bn-IN" dirty="0" smtClean="0"/>
          </a:p>
          <a:p>
            <a:r>
              <a:rPr lang="bn-IN" sz="3200" b="1" dirty="0" smtClean="0">
                <a:solidFill>
                  <a:srgbClr val="C00000"/>
                </a:solidFill>
              </a:rPr>
              <a:t>১&gt;১ সালাতের নিষিদ্ধ সময় চিহ্নিত করতে পারবে।</a:t>
            </a:r>
          </a:p>
          <a:p>
            <a:endParaRPr lang="bn-IN" dirty="0" smtClean="0"/>
          </a:p>
          <a:p>
            <a:r>
              <a:rPr lang="bn-IN" sz="2400" b="1" dirty="0" smtClean="0">
                <a:solidFill>
                  <a:srgbClr val="00B0F0"/>
                </a:solidFill>
              </a:rPr>
              <a:t>১&gt;২ সালাতের নিষিদ্ধ সময় জেনে সালাত আদায় থেকে নিজেকে বিরত রাখতে পারবে</a:t>
            </a:r>
            <a:r>
              <a:rPr lang="bn-IN" dirty="0" smtClean="0"/>
              <a:t>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887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6" y="0"/>
            <a:ext cx="1206462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12190" y="191068"/>
            <a:ext cx="4831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FFC000"/>
                </a:solidFill>
              </a:rPr>
              <a:t>সবাই ছবিটির দিকে থাকাও </a:t>
            </a:r>
            <a:endParaRPr lang="en-US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8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24084" y="941696"/>
            <a:ext cx="8625385" cy="5145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83893" y="2837189"/>
            <a:ext cx="724696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rgbClr val="FF0000"/>
                </a:solidFill>
              </a:rPr>
              <a:t>আজকের পাঠ </a:t>
            </a:r>
          </a:p>
          <a:p>
            <a:endParaRPr lang="bn-IN" dirty="0" smtClean="0"/>
          </a:p>
          <a:p>
            <a:r>
              <a:rPr lang="bn-IN" sz="2800" b="1" i="1" dirty="0" smtClean="0">
                <a:solidFill>
                  <a:srgbClr val="002060"/>
                </a:solidFill>
              </a:rPr>
              <a:t>সালাতের নিষিদ্ধ সময় সমূহ </a:t>
            </a:r>
            <a:endParaRPr lang="en-US" sz="28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213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95785" y="1270506"/>
            <a:ext cx="10822673" cy="3043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73709" y="2238234"/>
            <a:ext cx="103040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dirty="0" smtClean="0">
                <a:solidFill>
                  <a:srgbClr val="FFFF00"/>
                </a:solidFill>
              </a:rPr>
              <a:t>চল কয়েকটি ছবি দেখি 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191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910" y="1078173"/>
            <a:ext cx="11122926" cy="532945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299045" y="0"/>
            <a:ext cx="245659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26840" y="195590"/>
            <a:ext cx="1992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FF0000"/>
                </a:solidFill>
              </a:rPr>
              <a:t>সূর্যাস্ত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495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12" y="941696"/>
            <a:ext cx="11750722" cy="578212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776716" y="122830"/>
            <a:ext cx="2661313" cy="818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27342" y="122829"/>
            <a:ext cx="1910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rgbClr val="FFFF00"/>
                </a:solidFill>
              </a:rPr>
              <a:t>দূপুর 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432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42" y="1405718"/>
            <a:ext cx="11395880" cy="5233917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353636" y="191069"/>
            <a:ext cx="2988860" cy="10372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35774" y="324963"/>
            <a:ext cx="2606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rgbClr val="FF0000"/>
                </a:solidFill>
              </a:rPr>
              <a:t>সূর্যোদয় 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218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183</Words>
  <Application>Microsoft Office PowerPoint</Application>
  <PresentationFormat>Widescreen</PresentationFormat>
  <Paragraphs>46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19</cp:revision>
  <dcterms:created xsi:type="dcterms:W3CDTF">2020-12-09T14:28:51Z</dcterms:created>
  <dcterms:modified xsi:type="dcterms:W3CDTF">2020-12-09T17:59:52Z</dcterms:modified>
</cp:coreProperties>
</file>