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5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FF6D2-3739-480D-B9DB-AF844DC61180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397C9-C26F-42FE-987A-35592BAB1A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স্লাইড নং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১৩-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এই স্লাইডের মাধ্যমে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ছবিগুলোর সাহায্যে দেখানো হবে সমাজের শ্রম বিভাজন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DB176-5C4A-4B29-B967-ADDAA64761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37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GB" sz="73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buNone/>
            </a:pPr>
            <a:endParaRPr lang="en-GB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sz="48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201006_074141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8229600" cy="44196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:\agriculture\class seven\dcs51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799"/>
            <a:ext cx="8229600" cy="6279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D:\agriculture\class seven\Archaic_DeerHuntingSketchbyIvanKocs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8213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solidFill>
            <a:srgbClr val="92D050"/>
          </a:solidFill>
        </p:spPr>
        <p:txBody>
          <a:bodyPr/>
          <a:lstStyle/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শিকারের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আগুনের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শিখেছিল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পশুর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মাংস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সিদ্ধকরে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সুস্বাদু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তৈরীর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আয়ত্ব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পাকার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বেশীদিন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যেত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বাড়তে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লাগল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সংকট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লাঘব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উঠল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কৃষাণী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সঙ্গীকে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বিয়ে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সংসার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ছেলেমেয়ে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ওঠল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268328" cy="571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:\agriculture\seven2\MS Vbc_15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432800" cy="6324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আনুষঙ্গিক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জিনিসের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হাড়িপাতিল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লাগল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কামার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লাগল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প্রকৃতিক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4" y="1066800"/>
            <a:ext cx="2856884" cy="2039026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741"/>
          <a:stretch/>
        </p:blipFill>
        <p:spPr>
          <a:xfrm>
            <a:off x="5588724" y="1066800"/>
            <a:ext cx="2945676" cy="2133599"/>
          </a:xfrm>
          <a:prstGeom prst="round2DiagRect">
            <a:avLst>
              <a:gd name="adj1" fmla="val 16667"/>
              <a:gd name="adj2" fmla="val 4416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57" t="16734" r="15870" b="18154"/>
          <a:stretch/>
        </p:blipFill>
        <p:spPr>
          <a:xfrm>
            <a:off x="914400" y="4067383"/>
            <a:ext cx="2915245" cy="2028617"/>
          </a:xfrm>
          <a:prstGeom prst="snip2Diag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11" y="4028191"/>
            <a:ext cx="2882289" cy="2039026"/>
          </a:xfrm>
          <a:prstGeom prst="snip2Diag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60"/>
            <a:ext cx="3690937" cy="92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6788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পরিধি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পরিসর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বাড়িয়ে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মানবিক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আনায়নে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বিবর্তনে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শুভচিন্তার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পাশাপশি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অশুভ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অশুভ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অশুভ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কুক্ষিগত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সমাজপতি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বণে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বংশানুক্রমিক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স্থাপিত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কৃষকগণ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গেল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প্রজা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GB" sz="6600" dirty="0" err="1" smtClean="0">
                <a:latin typeface="NikoshBAN" pitchFamily="2" charset="0"/>
                <a:cs typeface="NikoshBAN" pitchFamily="2" charset="0"/>
              </a:rPr>
              <a:t>বাড়িরকাজ</a:t>
            </a:r>
            <a:r>
              <a:rPr lang="en-GB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GB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20201006_07414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: ৭ম </a:t>
            </a:r>
          </a:p>
          <a:p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419600" cy="4525963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আশীষ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পাল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রাজুর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কলেজিয়েট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নেত্রকোনসদর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Shonar Bangla" pitchFamily="34" charset="0"/>
                <a:cs typeface="Shonar Bangla" pitchFamily="34" charset="0"/>
              </a:rPr>
              <a:t>Email: ashish205070@gmail.com</a:t>
            </a:r>
            <a:endParaRPr lang="en-GB" dirty="0" smtClean="0"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en-GB" sz="9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9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96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GB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9600" dirty="0" err="1" smtClean="0">
                <a:latin typeface="NikoshBAN" pitchFamily="2" charset="0"/>
                <a:cs typeface="NikoshBAN" pitchFamily="2" charset="0"/>
              </a:rPr>
              <a:t>লক্ষ্যকর</a:t>
            </a:r>
            <a:r>
              <a:rPr lang="en-GB" sz="9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:\class six chapter 2\agriculture\6-8class agriculture picture\qw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0224" cy="586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নিচেরচিত্রগুলো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লক্ষ্যকর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3" descr="D:\agriculture\class6 lesson3\51c3669a7ecd4-Untitled-2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b="7026"/>
          <a:stretch/>
        </p:blipFill>
        <p:spPr bwMode="auto">
          <a:xfrm>
            <a:off x="457200" y="1295400"/>
            <a:ext cx="8229600" cy="53450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GB" sz="8800" dirty="0" smtClean="0">
                <a:latin typeface="NikoshBAN" pitchFamily="2" charset="0"/>
                <a:cs typeface="NikoshBAN" pitchFamily="2" charset="0"/>
              </a:rPr>
              <a:t>	 </a:t>
            </a:r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endParaRPr lang="en-GB" sz="7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GB" sz="7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GB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।  </a:t>
            </a:r>
          </a:p>
          <a:p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গঠনেকৃষি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GB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  <a:solidFill>
            <a:srgbClr val="92D050"/>
          </a:solidFill>
        </p:spPr>
        <p:txBody>
          <a:bodyPr/>
          <a:lstStyle/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কাজকে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পশুপাখি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ফলমূল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আহরণ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সংগৃহিত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ফলমুলের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একজায়গায়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পোতে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রাখত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দলবদ্ধ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GB" dirty="0" err="1" smtClean="0">
                <a:latin typeface="NikoshBAN" pitchFamily="2" charset="0"/>
                <a:cs typeface="NikoshBAN" pitchFamily="2" charset="0"/>
              </a:rPr>
              <a:t>গুহায়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GB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:\agriculture\class seven\Primitive_plo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61052" cy="5486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323</Words>
  <Application>Microsoft Office PowerPoint</Application>
  <PresentationFormat>On-screen Show (4:3)</PresentationFormat>
  <Paragraphs>53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 </vt:lpstr>
      <vt:lpstr>পরিচিতি </vt:lpstr>
      <vt:lpstr>Slide 3</vt:lpstr>
      <vt:lpstr>Slide 4</vt:lpstr>
      <vt:lpstr>নিচেরচিত্রগুলো লক্ষ্যকর । </vt:lpstr>
      <vt:lpstr>আজকের পাঠ ।  </vt:lpstr>
      <vt:lpstr>শিখন ফল । </vt:lpstr>
      <vt:lpstr>পরিবার গঠনে কৃষি </vt:lpstr>
      <vt:lpstr>Slide 9</vt:lpstr>
      <vt:lpstr>Slide 10</vt:lpstr>
      <vt:lpstr>Slide 11</vt:lpstr>
      <vt:lpstr>পরিবার গঠনে কৃষি </vt:lpstr>
      <vt:lpstr>Slide 13</vt:lpstr>
      <vt:lpstr>Slide 14</vt:lpstr>
      <vt:lpstr>সমাজ গঠনে কৃষি । </vt:lpstr>
      <vt:lpstr>Slide 16</vt:lpstr>
      <vt:lpstr>সমাজ গঠনে কৃষি । </vt:lpstr>
      <vt:lpstr>বাড়িরকাজ 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SDG</dc:creator>
  <cp:lastModifiedBy>SDG</cp:lastModifiedBy>
  <cp:revision>14</cp:revision>
  <dcterms:created xsi:type="dcterms:W3CDTF">2006-08-16T00:00:00Z</dcterms:created>
  <dcterms:modified xsi:type="dcterms:W3CDTF">2020-12-10T06:25:02Z</dcterms:modified>
</cp:coreProperties>
</file>