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3" r:id="rId2"/>
    <p:sldId id="256" r:id="rId3"/>
    <p:sldId id="257" r:id="rId4"/>
    <p:sldId id="259" r:id="rId5"/>
    <p:sldId id="260" r:id="rId6"/>
    <p:sldId id="267" r:id="rId7"/>
    <p:sldId id="272" r:id="rId8"/>
    <p:sldId id="268" r:id="rId9"/>
    <p:sldId id="270" r:id="rId10"/>
    <p:sldId id="269" r:id="rId11"/>
    <p:sldId id="264" r:id="rId12"/>
    <p:sldId id="275" r:id="rId13"/>
    <p:sldId id="258" r:id="rId14"/>
    <p:sldId id="265" r:id="rId15"/>
    <p:sldId id="273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624" autoAdjust="0"/>
  </p:normalViewPr>
  <p:slideViewPr>
    <p:cSldViewPr>
      <p:cViewPr varScale="1">
        <p:scale>
          <a:sx n="70" d="100"/>
          <a:sy n="70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E7F1C-9CAF-4BEB-8C18-E9BD9D50AE9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D30E8D-0E89-4BBD-8ACA-401BC89B54B5}">
      <dgm:prSet phldrT="[Text]" phldr="1"/>
      <dgm:spPr/>
      <dgm:t>
        <a:bodyPr/>
        <a:lstStyle/>
        <a:p>
          <a:endParaRPr lang="en-US" dirty="0"/>
        </a:p>
      </dgm:t>
    </dgm:pt>
    <dgm:pt modelId="{74DAFEED-9585-435F-9BA6-DD3B55CBD71B}" type="parTrans" cxnId="{A0AD9AD4-ED41-4619-A2DC-55F0A7814021}">
      <dgm:prSet/>
      <dgm:spPr/>
      <dgm:t>
        <a:bodyPr/>
        <a:lstStyle/>
        <a:p>
          <a:endParaRPr lang="en-US"/>
        </a:p>
      </dgm:t>
    </dgm:pt>
    <dgm:pt modelId="{D1967EB3-D0FD-4FE9-A6BD-90660D34836A}" type="sibTrans" cxnId="{A0AD9AD4-ED41-4619-A2DC-55F0A7814021}">
      <dgm:prSet/>
      <dgm:spPr/>
      <dgm:t>
        <a:bodyPr/>
        <a:lstStyle/>
        <a:p>
          <a:endParaRPr lang="en-US"/>
        </a:p>
      </dgm:t>
    </dgm:pt>
    <dgm:pt modelId="{28706512-6882-4A23-ACFD-235FA6406B52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7C36775-7A7A-4B22-9CBA-863F4A95F1A5}" type="sibTrans" cxnId="{34259A26-F34B-42C9-9DE7-E4B76BCC2B45}">
      <dgm:prSet/>
      <dgm:spPr/>
      <dgm:t>
        <a:bodyPr/>
        <a:lstStyle/>
        <a:p>
          <a:endParaRPr lang="en-US"/>
        </a:p>
      </dgm:t>
    </dgm:pt>
    <dgm:pt modelId="{79088371-1EEC-4DC9-BD78-A0CB689D767E}" type="parTrans" cxnId="{34259A26-F34B-42C9-9DE7-E4B76BCC2B45}">
      <dgm:prSet/>
      <dgm:spPr/>
      <dgm:t>
        <a:bodyPr/>
        <a:lstStyle/>
        <a:p>
          <a:endParaRPr lang="en-US"/>
        </a:p>
      </dgm:t>
    </dgm:pt>
    <dgm:pt modelId="{3C0A1744-5F64-402F-A7DE-7E73BDB8BE91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5752242-F8DB-4F3E-BCF7-88D8EDE72E11}" type="sibTrans" cxnId="{BA60598D-386D-4B52-8340-C5FE30459954}">
      <dgm:prSet/>
      <dgm:spPr/>
      <dgm:t>
        <a:bodyPr/>
        <a:lstStyle/>
        <a:p>
          <a:endParaRPr lang="en-US"/>
        </a:p>
      </dgm:t>
    </dgm:pt>
    <dgm:pt modelId="{07F79F9D-5A7B-4022-BE7F-BBDD59B3D25F}" type="parTrans" cxnId="{BA60598D-386D-4B52-8340-C5FE30459954}">
      <dgm:prSet/>
      <dgm:spPr/>
      <dgm:t>
        <a:bodyPr/>
        <a:lstStyle/>
        <a:p>
          <a:endParaRPr lang="en-US"/>
        </a:p>
      </dgm:t>
    </dgm:pt>
    <dgm:pt modelId="{63938D19-7F36-4D91-9D12-2B0D6DFC854B}" type="pres">
      <dgm:prSet presAssocID="{118E7F1C-9CAF-4BEB-8C18-E9BD9D50AE95}" presName="rootnode" presStyleCnt="0">
        <dgm:presLayoutVars>
          <dgm:chMax/>
          <dgm:chPref/>
          <dgm:dir/>
          <dgm:animLvl val="lvl"/>
        </dgm:presLayoutVars>
      </dgm:prSet>
      <dgm:spPr/>
    </dgm:pt>
    <dgm:pt modelId="{A7AAD60B-E714-416A-B65B-B7216D889B95}" type="pres">
      <dgm:prSet presAssocID="{3C0A1744-5F64-402F-A7DE-7E73BDB8BE91}" presName="composite" presStyleCnt="0"/>
      <dgm:spPr/>
    </dgm:pt>
    <dgm:pt modelId="{FB02DBB8-F09C-432E-8E9F-B35A3201A37E}" type="pres">
      <dgm:prSet presAssocID="{3C0A1744-5F64-402F-A7DE-7E73BDB8BE91}" presName="bentUpArrow1" presStyleLbl="alignImgPlace1" presStyleIdx="0" presStyleCnt="2" custLinFactNeighborY="0"/>
      <dgm:spPr>
        <a:solidFill>
          <a:schemeClr val="accent2">
            <a:lumMod val="75000"/>
          </a:schemeClr>
        </a:solidFill>
      </dgm:spPr>
    </dgm:pt>
    <dgm:pt modelId="{BCC721E5-5CC1-4C8B-9D3C-BCD3B63B6649}" type="pres">
      <dgm:prSet presAssocID="{3C0A1744-5F64-402F-A7DE-7E73BDB8BE91}" presName="ParentText" presStyleLbl="node1" presStyleIdx="0" presStyleCnt="3" custFlipHor="0" custScaleX="1921" custScaleY="121396" custLinFactX="100000" custLinFactNeighborX="173845" custLinFactNeighborY="18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E5D62-7DFE-470C-BC3A-217BC0E228D6}" type="pres">
      <dgm:prSet presAssocID="{3C0A1744-5F64-402F-A7DE-7E73BDB8BE91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D2C93-7B75-4AA4-9774-0F173E791445}" type="pres">
      <dgm:prSet presAssocID="{35752242-F8DB-4F3E-BCF7-88D8EDE72E11}" presName="sibTrans" presStyleCnt="0"/>
      <dgm:spPr/>
    </dgm:pt>
    <dgm:pt modelId="{8875E759-68DC-4EAD-8BD4-AEF567C6FDDE}" type="pres">
      <dgm:prSet presAssocID="{28706512-6882-4A23-ACFD-235FA6406B52}" presName="composite" presStyleCnt="0"/>
      <dgm:spPr/>
    </dgm:pt>
    <dgm:pt modelId="{419281FB-6870-4809-BFC1-3DAEA85B954B}" type="pres">
      <dgm:prSet presAssocID="{28706512-6882-4A23-ACFD-235FA6406B52}" presName="bentUpArrow1" presStyleLbl="alignImgPlace1" presStyleIdx="1" presStyleCnt="2" custLinFactNeighborY="0"/>
      <dgm:spPr>
        <a:solidFill>
          <a:schemeClr val="accent1">
            <a:lumMod val="50000"/>
          </a:schemeClr>
        </a:solidFill>
      </dgm:spPr>
    </dgm:pt>
    <dgm:pt modelId="{619BBECE-765F-4925-89D6-DA75BE4BF346}" type="pres">
      <dgm:prSet presAssocID="{28706512-6882-4A23-ACFD-235FA6406B52}" presName="ParentText" presStyleLbl="node1" presStyleIdx="1" presStyleCnt="3" custScaleX="1921" custScaleY="117954" custLinFactX="96515" custLinFactY="-23877" custLinFactNeighborX="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50A5C-ECDD-4990-8CB5-CF8B219539C9}" type="pres">
      <dgm:prSet presAssocID="{28706512-6882-4A23-ACFD-235FA6406B52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C2C09-F0C4-4F57-861C-77521E90D8BF}" type="pres">
      <dgm:prSet presAssocID="{47C36775-7A7A-4B22-9CBA-863F4A95F1A5}" presName="sibTrans" presStyleCnt="0"/>
      <dgm:spPr/>
    </dgm:pt>
    <dgm:pt modelId="{D2F7CF3C-8F1A-4DED-8FDF-33FF130EFC36}" type="pres">
      <dgm:prSet presAssocID="{45D30E8D-0E89-4BBD-8ACA-401BC89B54B5}" presName="composite" presStyleCnt="0"/>
      <dgm:spPr/>
    </dgm:pt>
    <dgm:pt modelId="{1632503E-6C7D-4DD5-9921-08F5B950D31C}" type="pres">
      <dgm:prSet presAssocID="{45D30E8D-0E89-4BBD-8ACA-401BC89B54B5}" presName="ParentText" presStyleLbl="node1" presStyleIdx="2" presStyleCnt="3" custScaleX="127632" custScaleY="77383">
        <dgm:presLayoutVars>
          <dgm:chMax val="1"/>
          <dgm:chPref val="1"/>
          <dgm:bulletEnabled val="1"/>
        </dgm:presLayoutVars>
      </dgm:prSet>
      <dgm:spPr/>
    </dgm:pt>
  </dgm:ptLst>
  <dgm:cxnLst>
    <dgm:cxn modelId="{BA60598D-386D-4B52-8340-C5FE30459954}" srcId="{118E7F1C-9CAF-4BEB-8C18-E9BD9D50AE95}" destId="{3C0A1744-5F64-402F-A7DE-7E73BDB8BE91}" srcOrd="0" destOrd="0" parTransId="{07F79F9D-5A7B-4022-BE7F-BBDD59B3D25F}" sibTransId="{35752242-F8DB-4F3E-BCF7-88D8EDE72E11}"/>
    <dgm:cxn modelId="{410FB99D-8E8C-4A7E-A179-B3EEB53D145E}" type="presOf" srcId="{45D30E8D-0E89-4BBD-8ACA-401BC89B54B5}" destId="{1632503E-6C7D-4DD5-9921-08F5B950D31C}" srcOrd="0" destOrd="0" presId="urn:microsoft.com/office/officeart/2005/8/layout/StepDownProcess"/>
    <dgm:cxn modelId="{A0AD9AD4-ED41-4619-A2DC-55F0A7814021}" srcId="{118E7F1C-9CAF-4BEB-8C18-E9BD9D50AE95}" destId="{45D30E8D-0E89-4BBD-8ACA-401BC89B54B5}" srcOrd="2" destOrd="0" parTransId="{74DAFEED-9585-435F-9BA6-DD3B55CBD71B}" sibTransId="{D1967EB3-D0FD-4FE9-A6BD-90660D34836A}"/>
    <dgm:cxn modelId="{34259A26-F34B-42C9-9DE7-E4B76BCC2B45}" srcId="{118E7F1C-9CAF-4BEB-8C18-E9BD9D50AE95}" destId="{28706512-6882-4A23-ACFD-235FA6406B52}" srcOrd="1" destOrd="0" parTransId="{79088371-1EEC-4DC9-BD78-A0CB689D767E}" sibTransId="{47C36775-7A7A-4B22-9CBA-863F4A95F1A5}"/>
    <dgm:cxn modelId="{717E9949-9870-4A45-AC11-B11A1EBF9A31}" type="presOf" srcId="{3C0A1744-5F64-402F-A7DE-7E73BDB8BE91}" destId="{BCC721E5-5CC1-4C8B-9D3C-BCD3B63B6649}" srcOrd="0" destOrd="0" presId="urn:microsoft.com/office/officeart/2005/8/layout/StepDownProcess"/>
    <dgm:cxn modelId="{72063A2F-3AE2-43A6-8550-DD0EED4DD6F2}" type="presOf" srcId="{118E7F1C-9CAF-4BEB-8C18-E9BD9D50AE95}" destId="{63938D19-7F36-4D91-9D12-2B0D6DFC854B}" srcOrd="0" destOrd="0" presId="urn:microsoft.com/office/officeart/2005/8/layout/StepDownProcess"/>
    <dgm:cxn modelId="{6C8111F9-ECC4-453D-B9C5-38CCCC744D6D}" type="presOf" srcId="{28706512-6882-4A23-ACFD-235FA6406B52}" destId="{619BBECE-765F-4925-89D6-DA75BE4BF346}" srcOrd="0" destOrd="0" presId="urn:microsoft.com/office/officeart/2005/8/layout/StepDownProcess"/>
    <dgm:cxn modelId="{1BBC81D7-CD72-4DDD-BFC5-6311E37FB7B2}" type="presParOf" srcId="{63938D19-7F36-4D91-9D12-2B0D6DFC854B}" destId="{A7AAD60B-E714-416A-B65B-B7216D889B95}" srcOrd="0" destOrd="0" presId="urn:microsoft.com/office/officeart/2005/8/layout/StepDownProcess"/>
    <dgm:cxn modelId="{FF5202D7-5365-4E9F-B87C-747AC67A483F}" type="presParOf" srcId="{A7AAD60B-E714-416A-B65B-B7216D889B95}" destId="{FB02DBB8-F09C-432E-8E9F-B35A3201A37E}" srcOrd="0" destOrd="0" presId="urn:microsoft.com/office/officeart/2005/8/layout/StepDownProcess"/>
    <dgm:cxn modelId="{F31F9ED6-9D31-475B-BFD3-7741426C284D}" type="presParOf" srcId="{A7AAD60B-E714-416A-B65B-B7216D889B95}" destId="{BCC721E5-5CC1-4C8B-9D3C-BCD3B63B6649}" srcOrd="1" destOrd="0" presId="urn:microsoft.com/office/officeart/2005/8/layout/StepDownProcess"/>
    <dgm:cxn modelId="{33CDB68A-8E02-45AC-9645-AD3EBCBAA087}" type="presParOf" srcId="{A7AAD60B-E714-416A-B65B-B7216D889B95}" destId="{E78E5D62-7DFE-470C-BC3A-217BC0E228D6}" srcOrd="2" destOrd="0" presId="urn:microsoft.com/office/officeart/2005/8/layout/StepDownProcess"/>
    <dgm:cxn modelId="{6D9BCAB0-B74F-48AA-B198-498184A30FAC}" type="presParOf" srcId="{63938D19-7F36-4D91-9D12-2B0D6DFC854B}" destId="{14AD2C93-7B75-4AA4-9774-0F173E791445}" srcOrd="1" destOrd="0" presId="urn:microsoft.com/office/officeart/2005/8/layout/StepDownProcess"/>
    <dgm:cxn modelId="{B69B547E-DB50-455D-94B1-B03D87B1EA13}" type="presParOf" srcId="{63938D19-7F36-4D91-9D12-2B0D6DFC854B}" destId="{8875E759-68DC-4EAD-8BD4-AEF567C6FDDE}" srcOrd="2" destOrd="0" presId="urn:microsoft.com/office/officeart/2005/8/layout/StepDownProcess"/>
    <dgm:cxn modelId="{D8D74D6A-2F6D-4B71-8E1A-DA438FAA7966}" type="presParOf" srcId="{8875E759-68DC-4EAD-8BD4-AEF567C6FDDE}" destId="{419281FB-6870-4809-BFC1-3DAEA85B954B}" srcOrd="0" destOrd="0" presId="urn:microsoft.com/office/officeart/2005/8/layout/StepDownProcess"/>
    <dgm:cxn modelId="{8B38BFF5-24AA-4FAA-B94D-EAF9024943E9}" type="presParOf" srcId="{8875E759-68DC-4EAD-8BD4-AEF567C6FDDE}" destId="{619BBECE-765F-4925-89D6-DA75BE4BF346}" srcOrd="1" destOrd="0" presId="urn:microsoft.com/office/officeart/2005/8/layout/StepDownProcess"/>
    <dgm:cxn modelId="{F4EE9F56-BEBB-42F0-AF19-889516243BB0}" type="presParOf" srcId="{8875E759-68DC-4EAD-8BD4-AEF567C6FDDE}" destId="{44850A5C-ECDD-4990-8CB5-CF8B219539C9}" srcOrd="2" destOrd="0" presId="urn:microsoft.com/office/officeart/2005/8/layout/StepDownProcess"/>
    <dgm:cxn modelId="{E1E0AE36-7210-4A3C-BCB7-DCB03B55DFE5}" type="presParOf" srcId="{63938D19-7F36-4D91-9D12-2B0D6DFC854B}" destId="{E36C2C09-F0C4-4F57-861C-77521E90D8BF}" srcOrd="3" destOrd="0" presId="urn:microsoft.com/office/officeart/2005/8/layout/StepDownProcess"/>
    <dgm:cxn modelId="{1B4BA725-4D96-4665-8A25-CC0C88B5141C}" type="presParOf" srcId="{63938D19-7F36-4D91-9D12-2B0D6DFC854B}" destId="{D2F7CF3C-8F1A-4DED-8FDF-33FF130EFC36}" srcOrd="4" destOrd="0" presId="urn:microsoft.com/office/officeart/2005/8/layout/StepDownProcess"/>
    <dgm:cxn modelId="{881755A6-EEAC-43C3-BA6A-FF0B59C68A14}" type="presParOf" srcId="{D2F7CF3C-8F1A-4DED-8FDF-33FF130EFC36}" destId="{1632503E-6C7D-4DD5-9921-08F5B950D31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2DBB8-F09C-432E-8E9F-B35A3201A37E}">
      <dsp:nvSpPr>
        <dsp:cNvPr id="0" name=""/>
        <dsp:cNvSpPr/>
      </dsp:nvSpPr>
      <dsp:spPr>
        <a:xfrm rot="5400000">
          <a:off x="803256" y="1775127"/>
          <a:ext cx="1413510" cy="16092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721E5-5CC1-4C8B-9D3C-BCD3B63B6649}">
      <dsp:nvSpPr>
        <dsp:cNvPr id="0" name=""/>
        <dsp:cNvSpPr/>
      </dsp:nvSpPr>
      <dsp:spPr>
        <a:xfrm>
          <a:off x="8082289" y="60402"/>
          <a:ext cx="45710" cy="2021954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084521" y="62634"/>
        <a:ext cx="41246" cy="2017490"/>
      </dsp:txXfrm>
    </dsp:sp>
    <dsp:sp modelId="{E78E5D62-7DFE-470C-BC3A-217BC0E228D6}">
      <dsp:nvSpPr>
        <dsp:cNvPr id="0" name=""/>
        <dsp:cNvSpPr/>
      </dsp:nvSpPr>
      <dsp:spPr>
        <a:xfrm>
          <a:off x="2808281" y="367074"/>
          <a:ext cx="1730635" cy="134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281FB-6870-4809-BFC1-3DAEA85B954B}">
      <dsp:nvSpPr>
        <dsp:cNvPr id="0" name=""/>
        <dsp:cNvSpPr/>
      </dsp:nvSpPr>
      <dsp:spPr>
        <a:xfrm rot="5400000">
          <a:off x="2643346" y="3795649"/>
          <a:ext cx="1413510" cy="16092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BBECE-765F-4925-89D6-DA75BE4BF346}">
      <dsp:nvSpPr>
        <dsp:cNvPr id="0" name=""/>
        <dsp:cNvSpPr/>
      </dsp:nvSpPr>
      <dsp:spPr>
        <a:xfrm>
          <a:off x="8082289" y="15947"/>
          <a:ext cx="45710" cy="1964625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084521" y="18179"/>
        <a:ext cx="41246" cy="1960161"/>
      </dsp:txXfrm>
    </dsp:sp>
    <dsp:sp modelId="{44850A5C-ECDD-4990-8CB5-CF8B219539C9}">
      <dsp:nvSpPr>
        <dsp:cNvPr id="0" name=""/>
        <dsp:cNvSpPr/>
      </dsp:nvSpPr>
      <dsp:spPr>
        <a:xfrm>
          <a:off x="4648371" y="2387596"/>
          <a:ext cx="1730635" cy="134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2503E-6C7D-4DD5-9921-08F5B950D31C}">
      <dsp:nvSpPr>
        <dsp:cNvPr id="0" name=""/>
        <dsp:cNvSpPr/>
      </dsp:nvSpPr>
      <dsp:spPr>
        <a:xfrm>
          <a:off x="4385576" y="4099748"/>
          <a:ext cx="3037027" cy="128888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4448505" y="4162677"/>
        <a:ext cx="2911169" cy="1163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3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3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09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6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3501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92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14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6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1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5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9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0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7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6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3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7924800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7r6xvj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742915"/>
            <a:ext cx="4572000" cy="4408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40890" y="1948064"/>
            <a:ext cx="914400" cy="4076700"/>
            <a:chOff x="10346491" y="228600"/>
            <a:chExt cx="914400" cy="5562600"/>
          </a:xfrm>
        </p:grpSpPr>
        <p:grpSp>
          <p:nvGrpSpPr>
            <p:cNvPr id="7" name="Group 6"/>
            <p:cNvGrpSpPr/>
            <p:nvPr/>
          </p:nvGrpSpPr>
          <p:grpSpPr>
            <a:xfrm>
              <a:off x="10346491" y="228600"/>
              <a:ext cx="914400" cy="28194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2" name="Sun 11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Sun 12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Sun 13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0346491" y="2933700"/>
              <a:ext cx="914400" cy="28575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9" name="Sun 8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Sun 9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Sun 10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307910" y="1920141"/>
            <a:ext cx="914400" cy="4076700"/>
            <a:chOff x="10346491" y="228600"/>
            <a:chExt cx="914400" cy="5562600"/>
          </a:xfrm>
        </p:grpSpPr>
        <p:grpSp>
          <p:nvGrpSpPr>
            <p:cNvPr id="16" name="Group 15"/>
            <p:cNvGrpSpPr/>
            <p:nvPr/>
          </p:nvGrpSpPr>
          <p:grpSpPr>
            <a:xfrm>
              <a:off x="10346491" y="228600"/>
              <a:ext cx="914400" cy="28194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1" name="Sun 20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Sun 21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Sun 22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0346491" y="2933700"/>
              <a:ext cx="914400" cy="28575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8" name="Sun 17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un 18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Sun 19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449549" y="6126531"/>
            <a:ext cx="9464102" cy="413307"/>
            <a:chOff x="1524000" y="0"/>
            <a:chExt cx="9144000" cy="595086"/>
          </a:xfrm>
          <a:solidFill>
            <a:schemeClr val="accent2">
              <a:lumMod val="75000"/>
            </a:schemeClr>
          </a:solidFill>
        </p:grpSpPr>
        <p:sp>
          <p:nvSpPr>
            <p:cNvPr id="25" name="Freeform 24"/>
            <p:cNvSpPr/>
            <p:nvPr/>
          </p:nvSpPr>
          <p:spPr>
            <a:xfrm>
              <a:off x="1524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286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971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733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419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1054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8674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162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400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48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610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372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906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9718" y="4668355"/>
            <a:ext cx="96774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উদ্ভিদ চলা ফেরা করতে পারে না। উদ্ভিদের দেহের বিভিন্ন অংশ নাড়াচাড়া করে।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14" y="635570"/>
            <a:ext cx="2771775" cy="3624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83" y="737772"/>
            <a:ext cx="3679824" cy="3556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705618"/>
            <a:ext cx="2038350" cy="34843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6452" y="332850"/>
            <a:ext cx="914400" cy="5844654"/>
            <a:chOff x="10346491" y="228600"/>
            <a:chExt cx="914400" cy="5562600"/>
          </a:xfrm>
        </p:grpSpPr>
        <p:grpSp>
          <p:nvGrpSpPr>
            <p:cNvPr id="10" name="Group 9"/>
            <p:cNvGrpSpPr/>
            <p:nvPr/>
          </p:nvGrpSpPr>
          <p:grpSpPr>
            <a:xfrm>
              <a:off x="10346491" y="228600"/>
              <a:ext cx="914400" cy="28194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5" name="Sun 14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Sun 15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Sun 16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0346491" y="2933700"/>
              <a:ext cx="914400" cy="28575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2" name="Sun 11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Sun 12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Sun 13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ti habigonj\Desktop\gour-pic\Eleph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4140" y="368020"/>
            <a:ext cx="3074259" cy="21465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3039" y="5638800"/>
            <a:ext cx="957536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প্রাণী চলাচল করতে পারে।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5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68021"/>
            <a:ext cx="3128514" cy="214658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56" y="368020"/>
            <a:ext cx="2907659" cy="2146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9" y="2660176"/>
            <a:ext cx="3098361" cy="2460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18" y="2660176"/>
            <a:ext cx="2907659" cy="24604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40" y="2663588"/>
            <a:ext cx="3074259" cy="2457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52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উদ্ভিদ ও প্রাণীর মধ্যে পার্থক্য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1371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1524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29708"/>
              </p:ext>
            </p:extLst>
          </p:nvPr>
        </p:nvGraphicFramePr>
        <p:xfrm>
          <a:off x="838200" y="876208"/>
          <a:ext cx="8839200" cy="53339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104900"/>
                <a:gridCol w="3756660"/>
                <a:gridCol w="3977640"/>
              </a:tblGrid>
              <a:tr h="1165194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143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endParaRPr lang="en-US" sz="4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5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noFill/>
                      <a:prstDash val="solid"/>
                    </a:lnR>
                    <a:lnT w="1143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607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143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60277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BD" sz="28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143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শক্ত</a:t>
                      </a:r>
                      <a:r>
                        <a:rPr lang="bn-BD" sz="24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খাবার গ্রহন করে না।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শক্ত খাবার </a:t>
                      </a:r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গ্রহন করে।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72551"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143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04867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bn-BD" sz="32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143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নিজের</a:t>
                      </a:r>
                      <a:r>
                        <a:rPr lang="bn-BD" sz="24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খাবার নিজে তৈরি করতে পারে।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নিজে</a:t>
                      </a:r>
                      <a:r>
                        <a:rPr lang="bn-BD" sz="24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তৈরি করতে</a:t>
                      </a:r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পারে না।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72551"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143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04867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143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চলা ফেরা করতে</a:t>
                      </a:r>
                      <a:r>
                        <a:rPr lang="bn-BD" sz="24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পারে না।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চলাফেরা করতে পারে।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981200" y="685802"/>
            <a:ext cx="7620000" cy="9144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0333" y="1872447"/>
            <a:ext cx="3643884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শাপলাদল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1524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1853625"/>
            <a:ext cx="2868167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গোলাপদল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520626"/>
            <a:ext cx="42672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   উদ্ভিদের বৈশিষ্ট্য লিখ।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487680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4495801"/>
            <a:ext cx="3962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প্রাণীর বৈশিষ্ট্য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108642" y="2510516"/>
            <a:ext cx="484632" cy="1744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0800000">
            <a:off x="7668768" y="2510516"/>
            <a:ext cx="484632" cy="1744492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6088" y="304800"/>
            <a:ext cx="914400" cy="5844654"/>
            <a:chOff x="10346491" y="228600"/>
            <a:chExt cx="914400" cy="5562600"/>
          </a:xfrm>
        </p:grpSpPr>
        <p:grpSp>
          <p:nvGrpSpPr>
            <p:cNvPr id="15" name="Group 14"/>
            <p:cNvGrpSpPr/>
            <p:nvPr/>
          </p:nvGrpSpPr>
          <p:grpSpPr>
            <a:xfrm>
              <a:off x="10346491" y="228600"/>
              <a:ext cx="914400" cy="28194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0" name="Sun 19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Sun 20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Sun 21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0346491" y="2933700"/>
              <a:ext cx="914400" cy="28575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7" name="Sun 16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Sun 17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un 18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431861" y="5684455"/>
            <a:ext cx="9464102" cy="413307"/>
            <a:chOff x="1524000" y="0"/>
            <a:chExt cx="9144000" cy="595086"/>
          </a:xfrm>
          <a:solidFill>
            <a:schemeClr val="accent2">
              <a:lumMod val="75000"/>
            </a:schemeClr>
          </a:solidFill>
        </p:grpSpPr>
        <p:sp>
          <p:nvSpPr>
            <p:cNvPr id="24" name="Freeform 23"/>
            <p:cNvSpPr/>
            <p:nvPr/>
          </p:nvSpPr>
          <p:spPr>
            <a:xfrm>
              <a:off x="1524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286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971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733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419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1054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8674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162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400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848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610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9372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906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223252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প্রাণী ও উদ্ভিদ গুলো আলাদা কর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এবং নিজ খাতায়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80396"/>
            <a:ext cx="9601200" cy="4504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932409"/>
            <a:ext cx="1226465" cy="1352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605" y="1447800"/>
            <a:ext cx="2549460" cy="13792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1711260" cy="92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041738"/>
            <a:ext cx="769620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1700" y="3581400"/>
            <a:ext cx="7924800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তোমাদের বাড়ির আশেপাশের  উদ্ভিদ ও প্রাণীর একটি তালিকা তৈরি করে নিয়ে আসবে।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715000" y="2057401"/>
            <a:ext cx="484632" cy="1523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78888448_1a815e86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914400"/>
            <a:ext cx="5943600" cy="46961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3700" y="2022395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62050" y="340145"/>
            <a:ext cx="914400" cy="5844654"/>
            <a:chOff x="10346491" y="228600"/>
            <a:chExt cx="914400" cy="5562600"/>
          </a:xfrm>
        </p:grpSpPr>
        <p:grpSp>
          <p:nvGrpSpPr>
            <p:cNvPr id="9" name="Group 8"/>
            <p:cNvGrpSpPr/>
            <p:nvPr/>
          </p:nvGrpSpPr>
          <p:grpSpPr>
            <a:xfrm>
              <a:off x="10346491" y="228600"/>
              <a:ext cx="914400" cy="28194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4" name="Sun 13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Sun 14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Sun 15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0346491" y="2933700"/>
              <a:ext cx="914400" cy="28575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1" name="Sun 10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Sun 11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Sun 12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8686800" y="224736"/>
            <a:ext cx="914400" cy="5844654"/>
            <a:chOff x="10346491" y="228600"/>
            <a:chExt cx="914400" cy="5562600"/>
          </a:xfrm>
        </p:grpSpPr>
        <p:grpSp>
          <p:nvGrpSpPr>
            <p:cNvPr id="18" name="Group 17"/>
            <p:cNvGrpSpPr/>
            <p:nvPr/>
          </p:nvGrpSpPr>
          <p:grpSpPr>
            <a:xfrm>
              <a:off x="10346491" y="228600"/>
              <a:ext cx="914400" cy="28194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3" name="Sun 22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Sun 23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Sun 24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0346491" y="2933700"/>
              <a:ext cx="914400" cy="28575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0" name="Sun 19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Sun 20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Sun 21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40049" y="6166299"/>
            <a:ext cx="9464102" cy="413307"/>
            <a:chOff x="1524000" y="0"/>
            <a:chExt cx="9144000" cy="595086"/>
          </a:xfrm>
          <a:solidFill>
            <a:schemeClr val="accent2">
              <a:lumMod val="75000"/>
            </a:schemeClr>
          </a:solidFill>
        </p:grpSpPr>
        <p:sp>
          <p:nvSpPr>
            <p:cNvPr id="27" name="Freeform 26"/>
            <p:cNvSpPr/>
            <p:nvPr/>
          </p:nvSpPr>
          <p:spPr>
            <a:xfrm>
              <a:off x="1524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286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971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733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419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1054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8674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162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400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848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610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372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906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381001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700" y="2306644"/>
            <a:ext cx="52578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72696"/>
            <a:ext cx="868680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0700" y="1364398"/>
            <a:ext cx="525780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সূত্রধর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0700" y="3104347"/>
            <a:ext cx="52578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মাকালকান্দি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সরকারি প্রাথমিক বিদ্যালয়।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0700" y="3986065"/>
            <a:ext cx="52578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বানিয়াচং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2" t="2224" r="15835" b="11111"/>
          <a:stretch/>
        </p:blipFill>
        <p:spPr>
          <a:xfrm>
            <a:off x="7467600" y="1567812"/>
            <a:ext cx="2514600" cy="3003027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66750" y="1300190"/>
            <a:ext cx="914400" cy="4076700"/>
            <a:chOff x="10346491" y="228600"/>
            <a:chExt cx="914400" cy="5562600"/>
          </a:xfrm>
        </p:grpSpPr>
        <p:grpSp>
          <p:nvGrpSpPr>
            <p:cNvPr id="13" name="Group 12"/>
            <p:cNvGrpSpPr/>
            <p:nvPr/>
          </p:nvGrpSpPr>
          <p:grpSpPr>
            <a:xfrm>
              <a:off x="10346491" y="228600"/>
              <a:ext cx="914400" cy="28194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8" name="Sun 17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un 18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Sun 19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0346491" y="2933700"/>
              <a:ext cx="914400" cy="28575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5" name="Sun 14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Sun 15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Sun 16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581150" y="4977210"/>
            <a:ext cx="9464102" cy="413307"/>
            <a:chOff x="1524000" y="0"/>
            <a:chExt cx="9144000" cy="595086"/>
          </a:xfrm>
          <a:solidFill>
            <a:schemeClr val="accent2">
              <a:lumMod val="75000"/>
            </a:schemeClr>
          </a:solidFill>
        </p:grpSpPr>
        <p:sp>
          <p:nvSpPr>
            <p:cNvPr id="22" name="Freeform 21"/>
            <p:cNvSpPr/>
            <p:nvPr/>
          </p:nvSpPr>
          <p:spPr>
            <a:xfrm>
              <a:off x="1524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286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971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733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419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1054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8674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162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400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848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610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372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9906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08338"/>
            <a:ext cx="8534400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750537"/>
            <a:ext cx="6858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পাঠের শিরোনামঃউদ্ভিদওপ্রাণী  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0700" y="2874321"/>
            <a:ext cx="6476999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পাঠ্যাংশঃউদ্ভিদ প্রাণীর------করতে পারে।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044896"/>
            <a:ext cx="2590800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শ্রেণীঃচতুর্থ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1482" y="4133065"/>
            <a:ext cx="2667000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বিষয়ঃবিজ্ঞান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3400" y="5605587"/>
            <a:ext cx="9464102" cy="413307"/>
            <a:chOff x="1524000" y="0"/>
            <a:chExt cx="9144000" cy="595086"/>
          </a:xfrm>
          <a:solidFill>
            <a:schemeClr val="accent2">
              <a:lumMod val="75000"/>
            </a:schemeClr>
          </a:solidFill>
        </p:grpSpPr>
        <p:sp>
          <p:nvSpPr>
            <p:cNvPr id="13" name="Freeform 12"/>
            <p:cNvSpPr/>
            <p:nvPr/>
          </p:nvSpPr>
          <p:spPr>
            <a:xfrm>
              <a:off x="1524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86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71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733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419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1054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8674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162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400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848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610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9372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9906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6750" y="1300190"/>
            <a:ext cx="914400" cy="4076700"/>
            <a:chOff x="10346491" y="228600"/>
            <a:chExt cx="914400" cy="5562600"/>
          </a:xfrm>
        </p:grpSpPr>
        <p:grpSp>
          <p:nvGrpSpPr>
            <p:cNvPr id="27" name="Group 26"/>
            <p:cNvGrpSpPr/>
            <p:nvPr/>
          </p:nvGrpSpPr>
          <p:grpSpPr>
            <a:xfrm>
              <a:off x="10346491" y="228600"/>
              <a:ext cx="914400" cy="28194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2" name="Sun 31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Sun 32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Sun 33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0346491" y="2933700"/>
              <a:ext cx="914400" cy="28575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9" name="Sun 28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un 29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Sun 30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905000" y="528028"/>
            <a:ext cx="8077200" cy="609600"/>
          </a:xfrm>
          <a:prstGeom prst="flowChartPredefined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507183"/>
            <a:ext cx="8077200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১.৪ বেঁচে থাকার জন্য উদ্ভিদ সূর্যের আলো ওপানির উপর নির্ভরশীল তা বলতে পারবে।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675694"/>
            <a:ext cx="80772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.1.5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উদ্ভিদ কীভাবে খাদ্য তৈরি করে তা ব্যাখ্যা করতে পারবে।                                    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900" y="3583381"/>
            <a:ext cx="8153400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1.1.6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মানুষ কীভাবে খাদ্যের জন্য পরিবেশের বিভিন্ন উদ্ভিদ ওপ্রাণীর উপরে নির্ভরশীল তা বর্ণনা করতে পারবে।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1390650"/>
            <a:ext cx="914400" cy="4076700"/>
            <a:chOff x="10346491" y="228600"/>
            <a:chExt cx="914400" cy="5562600"/>
          </a:xfrm>
        </p:grpSpPr>
        <p:grpSp>
          <p:nvGrpSpPr>
            <p:cNvPr id="8" name="Group 7"/>
            <p:cNvGrpSpPr/>
            <p:nvPr/>
          </p:nvGrpSpPr>
          <p:grpSpPr>
            <a:xfrm>
              <a:off x="10346491" y="228600"/>
              <a:ext cx="914400" cy="28194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" name="Sun 12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Sun 13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Sun 14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0346491" y="2933700"/>
              <a:ext cx="914400" cy="28575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0" name="Sun 9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Sun 10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Sun 11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628633" y="5062289"/>
            <a:ext cx="9464102" cy="413307"/>
            <a:chOff x="1524000" y="0"/>
            <a:chExt cx="9144000" cy="595086"/>
          </a:xfrm>
          <a:solidFill>
            <a:schemeClr val="accent2">
              <a:lumMod val="75000"/>
            </a:schemeClr>
          </a:solidFill>
        </p:grpSpPr>
        <p:sp>
          <p:nvSpPr>
            <p:cNvPr id="17" name="Freeform 16"/>
            <p:cNvSpPr/>
            <p:nvPr/>
          </p:nvSpPr>
          <p:spPr>
            <a:xfrm>
              <a:off x="1524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86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971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733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419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1054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8674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162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400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848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610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9372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9906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81947"/>
            <a:ext cx="88392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pti habigonj\Desktop\gouranga picture\25.3.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64223"/>
            <a:ext cx="3254051" cy="3486484"/>
          </a:xfrm>
          <a:prstGeom prst="rect">
            <a:avLst/>
          </a:prstGeom>
          <a:ln w="2286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C:\Users\pti habigonj\Desktop\gouranga picture\ca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64223"/>
            <a:ext cx="2971089" cy="3501640"/>
          </a:xfrm>
          <a:prstGeom prst="rect">
            <a:avLst/>
          </a:prstGeom>
          <a:ln w="2286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5832654"/>
            <a:ext cx="845820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 ও প্রাণী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fruit_bowl_007_681802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0681" y="562060"/>
            <a:ext cx="4063999" cy="29802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 descr="Tree_05_169567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1" y="562059"/>
            <a:ext cx="4267199" cy="29802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28801" y="3733800"/>
            <a:ext cx="43434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 প্রাণীর মত খাদ্য গ্রহণ করে না।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7180" y="3738349"/>
            <a:ext cx="41910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উদ্ভিদ কঠিন ও শক্ত খাবার গ্রহন করে  না।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5605587"/>
            <a:ext cx="9464102" cy="413307"/>
            <a:chOff x="1524000" y="0"/>
            <a:chExt cx="9144000" cy="595086"/>
          </a:xfrm>
          <a:solidFill>
            <a:schemeClr val="accent2">
              <a:lumMod val="75000"/>
            </a:schemeClr>
          </a:solidFill>
        </p:grpSpPr>
        <p:sp>
          <p:nvSpPr>
            <p:cNvPr id="8" name="Freeform 7"/>
            <p:cNvSpPr/>
            <p:nvPr/>
          </p:nvSpPr>
          <p:spPr>
            <a:xfrm>
              <a:off x="1524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86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971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733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19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1054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8674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162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4008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848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610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93726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9906000" y="0"/>
              <a:ext cx="762000" cy="595086"/>
            </a:xfrm>
            <a:custGeom>
              <a:avLst/>
              <a:gdLst>
                <a:gd name="connsiteX0" fmla="*/ 173638 w 396190"/>
                <a:gd name="connsiteY0" fmla="*/ 336758 h 380301"/>
                <a:gd name="connsiteX1" fmla="*/ 159124 w 396190"/>
                <a:gd name="connsiteY1" fmla="*/ 177101 h 380301"/>
                <a:gd name="connsiteX2" fmla="*/ 13981 w 396190"/>
                <a:gd name="connsiteY2" fmla="*/ 191615 h 380301"/>
                <a:gd name="connsiteX3" fmla="*/ 28496 w 396190"/>
                <a:gd name="connsiteY3" fmla="*/ 235158 h 380301"/>
                <a:gd name="connsiteX4" fmla="*/ 72038 w 396190"/>
                <a:gd name="connsiteY4" fmla="*/ 264186 h 380301"/>
                <a:gd name="connsiteX5" fmla="*/ 144610 w 396190"/>
                <a:gd name="connsiteY5" fmla="*/ 322244 h 380301"/>
                <a:gd name="connsiteX6" fmla="*/ 188153 w 396190"/>
                <a:gd name="connsiteY6" fmla="*/ 351272 h 380301"/>
                <a:gd name="connsiteX7" fmla="*/ 275238 w 396190"/>
                <a:gd name="connsiteY7" fmla="*/ 380301 h 380301"/>
                <a:gd name="connsiteX8" fmla="*/ 362324 w 396190"/>
                <a:gd name="connsiteY8" fmla="*/ 322244 h 380301"/>
                <a:gd name="connsiteX9" fmla="*/ 391353 w 396190"/>
                <a:gd name="connsiteY9" fmla="*/ 235158 h 380301"/>
                <a:gd name="connsiteX10" fmla="*/ 376838 w 396190"/>
                <a:gd name="connsiteY10" fmla="*/ 177101 h 380301"/>
                <a:gd name="connsiteX11" fmla="*/ 318781 w 396190"/>
                <a:gd name="connsiteY11" fmla="*/ 264186 h 380301"/>
                <a:gd name="connsiteX12" fmla="*/ 188153 w 396190"/>
                <a:gd name="connsiteY12" fmla="*/ 365786 h 380301"/>
                <a:gd name="connsiteX13" fmla="*/ 144610 w 396190"/>
                <a:gd name="connsiteY13" fmla="*/ 351272 h 380301"/>
                <a:gd name="connsiteX14" fmla="*/ 159124 w 396190"/>
                <a:gd name="connsiteY14" fmla="*/ 307729 h 380301"/>
                <a:gd name="connsiteX15" fmla="*/ 188153 w 396190"/>
                <a:gd name="connsiteY15" fmla="*/ 249672 h 380301"/>
                <a:gd name="connsiteX16" fmla="*/ 246210 w 396190"/>
                <a:gd name="connsiteY16" fmla="*/ 162586 h 380301"/>
                <a:gd name="connsiteX17" fmla="*/ 246210 w 396190"/>
                <a:gd name="connsiteY17" fmla="*/ 17444 h 380301"/>
                <a:gd name="connsiteX18" fmla="*/ 173638 w 396190"/>
                <a:gd name="connsiteY18" fmla="*/ 31958 h 380301"/>
                <a:gd name="connsiteX19" fmla="*/ 188153 w 396190"/>
                <a:gd name="connsiteY19" fmla="*/ 148072 h 380301"/>
                <a:gd name="connsiteX20" fmla="*/ 260724 w 396190"/>
                <a:gd name="connsiteY20" fmla="*/ 220644 h 380301"/>
                <a:gd name="connsiteX21" fmla="*/ 260724 w 396190"/>
                <a:gd name="connsiteY21" fmla="*/ 249672 h 3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190" h="380301">
                  <a:moveTo>
                    <a:pt x="173638" y="336758"/>
                  </a:moveTo>
                  <a:cubicBezTo>
                    <a:pt x="168800" y="283539"/>
                    <a:pt x="198665" y="213048"/>
                    <a:pt x="159124" y="177101"/>
                  </a:cubicBezTo>
                  <a:cubicBezTo>
                    <a:pt x="123146" y="144394"/>
                    <a:pt x="58413" y="171868"/>
                    <a:pt x="13981" y="191615"/>
                  </a:cubicBezTo>
                  <a:cubicBezTo>
                    <a:pt x="0" y="197829"/>
                    <a:pt x="18938" y="223211"/>
                    <a:pt x="28496" y="235158"/>
                  </a:cubicBezTo>
                  <a:cubicBezTo>
                    <a:pt x="39393" y="248779"/>
                    <a:pt x="57524" y="254510"/>
                    <a:pt x="72038" y="264186"/>
                  </a:cubicBezTo>
                  <a:cubicBezTo>
                    <a:pt x="120972" y="337586"/>
                    <a:pt x="74504" y="287191"/>
                    <a:pt x="144610" y="322244"/>
                  </a:cubicBezTo>
                  <a:cubicBezTo>
                    <a:pt x="160212" y="330045"/>
                    <a:pt x="172213" y="344187"/>
                    <a:pt x="188153" y="351272"/>
                  </a:cubicBezTo>
                  <a:cubicBezTo>
                    <a:pt x="216114" y="363699"/>
                    <a:pt x="275238" y="380301"/>
                    <a:pt x="275238" y="380301"/>
                  </a:cubicBezTo>
                  <a:cubicBezTo>
                    <a:pt x="333025" y="365854"/>
                    <a:pt x="337266" y="378625"/>
                    <a:pt x="362324" y="322244"/>
                  </a:cubicBezTo>
                  <a:cubicBezTo>
                    <a:pt x="374751" y="294282"/>
                    <a:pt x="391353" y="235158"/>
                    <a:pt x="391353" y="235158"/>
                  </a:cubicBezTo>
                  <a:cubicBezTo>
                    <a:pt x="386515" y="215806"/>
                    <a:pt x="396190" y="181939"/>
                    <a:pt x="376838" y="177101"/>
                  </a:cubicBezTo>
                  <a:cubicBezTo>
                    <a:pt x="339130" y="167674"/>
                    <a:pt x="327376" y="248716"/>
                    <a:pt x="318781" y="264186"/>
                  </a:cubicBezTo>
                  <a:cubicBezTo>
                    <a:pt x="260490" y="369108"/>
                    <a:pt x="285424" y="346332"/>
                    <a:pt x="188153" y="365786"/>
                  </a:cubicBezTo>
                  <a:cubicBezTo>
                    <a:pt x="173639" y="360948"/>
                    <a:pt x="151452" y="364956"/>
                    <a:pt x="144610" y="351272"/>
                  </a:cubicBezTo>
                  <a:cubicBezTo>
                    <a:pt x="137768" y="337588"/>
                    <a:pt x="153097" y="321791"/>
                    <a:pt x="159124" y="307729"/>
                  </a:cubicBezTo>
                  <a:cubicBezTo>
                    <a:pt x="167647" y="287842"/>
                    <a:pt x="177021" y="268225"/>
                    <a:pt x="188153" y="249672"/>
                  </a:cubicBezTo>
                  <a:cubicBezTo>
                    <a:pt x="206103" y="219756"/>
                    <a:pt x="246210" y="162586"/>
                    <a:pt x="246210" y="162586"/>
                  </a:cubicBezTo>
                  <a:cubicBezTo>
                    <a:pt x="260355" y="120152"/>
                    <a:pt x="287905" y="59139"/>
                    <a:pt x="246210" y="17444"/>
                  </a:cubicBezTo>
                  <a:cubicBezTo>
                    <a:pt x="228766" y="0"/>
                    <a:pt x="197829" y="27120"/>
                    <a:pt x="173638" y="31958"/>
                  </a:cubicBezTo>
                  <a:cubicBezTo>
                    <a:pt x="178476" y="70663"/>
                    <a:pt x="177890" y="110441"/>
                    <a:pt x="188153" y="148072"/>
                  </a:cubicBezTo>
                  <a:cubicBezTo>
                    <a:pt x="207506" y="219031"/>
                    <a:pt x="222019" y="169037"/>
                    <a:pt x="260724" y="220644"/>
                  </a:cubicBezTo>
                  <a:cubicBezTo>
                    <a:pt x="266530" y="228385"/>
                    <a:pt x="260724" y="239996"/>
                    <a:pt x="260724" y="249672"/>
                  </a:cubicBez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5800" y="1390650"/>
            <a:ext cx="914400" cy="4076700"/>
            <a:chOff x="10346491" y="228600"/>
            <a:chExt cx="914400" cy="5562600"/>
          </a:xfrm>
        </p:grpSpPr>
        <p:grpSp>
          <p:nvGrpSpPr>
            <p:cNvPr id="22" name="Group 21"/>
            <p:cNvGrpSpPr/>
            <p:nvPr/>
          </p:nvGrpSpPr>
          <p:grpSpPr>
            <a:xfrm>
              <a:off x="10346491" y="228600"/>
              <a:ext cx="914400" cy="28194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7" name="Sun 26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Sun 27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Sun 28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0346491" y="2933700"/>
              <a:ext cx="914400" cy="28575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4" name="Sun 23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Sun 24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Sun 25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itumi_never-do-this-after-eating-r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9561" y="457200"/>
            <a:ext cx="3505200" cy="2194697"/>
          </a:xfrm>
          <a:prstGeom prst="rect">
            <a:avLst/>
          </a:prstGeom>
          <a:ln w="762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219200" y="5562600"/>
            <a:ext cx="800668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প্রাণী কঠিন ,তরল সব রকম খাবার গ্রহন করতে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457200"/>
            <a:ext cx="3733801" cy="2194697"/>
          </a:xfrm>
          <a:prstGeom prst="rect">
            <a:avLst/>
          </a:prstGeom>
          <a:ln w="762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61" y="3048000"/>
            <a:ext cx="3481378" cy="2209800"/>
          </a:xfrm>
          <a:prstGeom prst="rect">
            <a:avLst/>
          </a:prstGeom>
          <a:ln w="762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3048000"/>
            <a:ext cx="3733801" cy="2209800"/>
          </a:xfrm>
          <a:prstGeom prst="rect">
            <a:avLst/>
          </a:prstGeom>
          <a:ln w="762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5_41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479946"/>
            <a:ext cx="2895600" cy="2210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81200" y="5334001"/>
            <a:ext cx="74676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উদ্ভিদ সূর্য্যের আলো ও পানির সাহায্যে নিজের খাদ্য নিজেই তৈরি করে।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1962" r="11425"/>
          <a:stretch/>
        </p:blipFill>
        <p:spPr>
          <a:xfrm>
            <a:off x="6378053" y="3014554"/>
            <a:ext cx="3048001" cy="2067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14554"/>
            <a:ext cx="2895600" cy="2067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17542" r="53977" b="23559"/>
          <a:stretch/>
        </p:blipFill>
        <p:spPr>
          <a:xfrm>
            <a:off x="6378052" y="497777"/>
            <a:ext cx="3048001" cy="2169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632347" y="479946"/>
            <a:ext cx="914400" cy="5844654"/>
            <a:chOff x="10346491" y="228600"/>
            <a:chExt cx="914400" cy="5562600"/>
          </a:xfrm>
        </p:grpSpPr>
        <p:grpSp>
          <p:nvGrpSpPr>
            <p:cNvPr id="9" name="Group 8"/>
            <p:cNvGrpSpPr/>
            <p:nvPr/>
          </p:nvGrpSpPr>
          <p:grpSpPr>
            <a:xfrm>
              <a:off x="10346491" y="228600"/>
              <a:ext cx="914400" cy="28194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4" name="Sun 13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Sun 14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Sun 15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0346491" y="2933700"/>
              <a:ext cx="914400" cy="2857500"/>
              <a:chOff x="10322376" y="4529920"/>
              <a:chExt cx="914400" cy="225188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1" name="Sun 10"/>
              <p:cNvSpPr/>
              <p:nvPr/>
            </p:nvSpPr>
            <p:spPr>
              <a:xfrm>
                <a:off x="10322376" y="452992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Sun 11"/>
              <p:cNvSpPr/>
              <p:nvPr/>
            </p:nvSpPr>
            <p:spPr>
              <a:xfrm>
                <a:off x="10322376" y="523676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Sun 12"/>
              <p:cNvSpPr/>
              <p:nvPr/>
            </p:nvSpPr>
            <p:spPr>
              <a:xfrm>
                <a:off x="10322376" y="5867400"/>
                <a:ext cx="914400" cy="914400"/>
              </a:xfrm>
              <a:prstGeom prst="su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qdefaulthh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67869"/>
            <a:ext cx="2590800" cy="23515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33400" y="3733800"/>
            <a:ext cx="4495800" cy="255454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প্রাণী নিজের খাদ্য নিজে তৈরি করতে পারে না। প্রাণী খাদ্যের জন্য উদ্ভিদ ও প্রাণীর উপর নির্ভরশীল।   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51289125"/>
              </p:ext>
            </p:extLst>
          </p:nvPr>
        </p:nvGraphicFramePr>
        <p:xfrm>
          <a:off x="3551830" y="3725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439886"/>
            <a:ext cx="3048000" cy="1371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00"/>
            <a:ext cx="3200400" cy="17430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18301"/>
            <a:ext cx="2686050" cy="1704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828</TotalTime>
  <Words>249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sagor</dc:creator>
  <cp:lastModifiedBy>Schole</cp:lastModifiedBy>
  <cp:revision>178</cp:revision>
  <dcterms:created xsi:type="dcterms:W3CDTF">2006-08-16T00:00:00Z</dcterms:created>
  <dcterms:modified xsi:type="dcterms:W3CDTF">2020-12-10T19:15:48Z</dcterms:modified>
</cp:coreProperties>
</file>