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47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32" r:id="rId3"/>
    <p:sldMasterId id="2147483750" r:id="rId4"/>
    <p:sldMasterId id="2147483768" r:id="rId5"/>
    <p:sldMasterId id="2147483786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70" r:id="rId13"/>
    <p:sldId id="272" r:id="rId14"/>
    <p:sldId id="262" r:id="rId15"/>
    <p:sldId id="273" r:id="rId16"/>
    <p:sldId id="274" r:id="rId17"/>
    <p:sldId id="269" r:id="rId18"/>
    <p:sldId id="265" r:id="rId19"/>
    <p:sldId id="266" r:id="rId20"/>
    <p:sldId id="263" r:id="rId21"/>
    <p:sldId id="271" r:id="rId22"/>
    <p:sldId id="264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15AC-070C-402B-A8F3-7C1BBC70034E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CED5-D8EA-4B1C-89ED-60B3851A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ED5-D8EA-4B1C-89ED-60B3851A5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ED5-D8EA-4B1C-89ED-60B3851A5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0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19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2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5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6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8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5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9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9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2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48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7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7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4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1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3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9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7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0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1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281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4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7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3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7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9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9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4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8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5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5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2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2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337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0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6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7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6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3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2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8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4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3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5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2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3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357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7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0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5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7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3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9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78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9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0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8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32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0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8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360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55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1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6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612">
              <a:srgbClr val="B6E5F5"/>
            </a:gs>
            <a:gs pos="24794">
              <a:srgbClr val="9FDCF2"/>
            </a:gs>
            <a:gs pos="61954">
              <a:srgbClr val="5FBEDE"/>
            </a:gs>
            <a:gs pos="79658">
              <a:srgbClr val="3FA9CD"/>
            </a:gs>
            <a:gs pos="88498">
              <a:srgbClr val="2F9FC5"/>
            </a:gs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7471" y="1201003"/>
            <a:ext cx="4812201" cy="244294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27000">
              <a:schemeClr val="accent4">
                <a:lumMod val="75000"/>
              </a:schemeClr>
            </a:glow>
            <a:outerShdw blurRad="165100" dist="152400" dir="4140000" sx="26000" sy="26000" algn="ctr" rotWithShape="0">
              <a:schemeClr val="accent4">
                <a:lumMod val="60000"/>
                <a:lumOff val="40000"/>
              </a:schemeClr>
            </a:outerShdw>
            <a:reflection blurRad="660400" stA="0" endPos="57000" dist="7239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01255" y="13480"/>
            <a:ext cx="118189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599996" lon="0" rev="0"/>
              </a:camera>
              <a:lightRig rig="threePt" dir="t"/>
            </a:scene3d>
            <a:sp3d prstMaterial="matte"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   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মাল্টিমিডিয়া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ক্লাসরুমে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50800" dist="114300" dir="5400000" sx="94000" sy="94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5" y="1414817"/>
            <a:ext cx="6578222" cy="49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4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295423"/>
            <a:ext cx="5028897" cy="2905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1" y="295423"/>
            <a:ext cx="5738886" cy="290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3615397"/>
            <a:ext cx="5028897" cy="3016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1" y="3502855"/>
            <a:ext cx="5738886" cy="31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" y="729558"/>
            <a:ext cx="5704764" cy="5195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8" y="729558"/>
            <a:ext cx="5723451" cy="51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8" y="276368"/>
            <a:ext cx="5059605" cy="323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276368"/>
            <a:ext cx="5504526" cy="3231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7" y="3821019"/>
            <a:ext cx="5059606" cy="3036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" y="3821019"/>
            <a:ext cx="5504527" cy="30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2" y="1371314"/>
            <a:ext cx="5222923" cy="4005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371313"/>
            <a:ext cx="5086065" cy="40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0251" y="232013"/>
            <a:ext cx="3535680" cy="1316918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68991" y="1897039"/>
            <a:ext cx="9826388" cy="2183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অপরাজেয়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কেন-৫টি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ব্যাক্যে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132852"/>
            <a:ext cx="3437175" cy="319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54" y="159543"/>
            <a:ext cx="5742165" cy="316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3492830"/>
            <a:ext cx="5652635" cy="3235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58" y="3492830"/>
            <a:ext cx="3561161" cy="32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0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64575" y="0"/>
            <a:ext cx="3860058" cy="1064525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6727" y="1228299"/>
            <a:ext cx="11122925" cy="5472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খ)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মঈনুল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কদ্দুস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ঘ)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খালিদ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483894" y="3732663"/>
            <a:ext cx="532262" cy="464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437">
              <a:srgbClr val="F4ACAB">
                <a:alpha val="96000"/>
              </a:srgbClr>
            </a:gs>
            <a:gs pos="96875">
              <a:srgbClr val="F1ACAB"/>
            </a:gs>
            <a:gs pos="93750">
              <a:srgbClr val="ECACAC"/>
            </a:gs>
            <a:gs pos="87500">
              <a:srgbClr val="E2ADAD"/>
            </a:gs>
            <a:gs pos="74339">
              <a:srgbClr val="0070C0"/>
            </a:gs>
            <a:gs pos="67000">
              <a:srgbClr val="94B3B8"/>
            </a:gs>
            <a:gs pos="56000">
              <a:srgbClr val="FF0000"/>
            </a:gs>
            <a:gs pos="35420">
              <a:srgbClr val="87B4BA"/>
            </a:gs>
            <a:gs pos="0">
              <a:srgbClr val="A3B2B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67284" y="395786"/>
            <a:ext cx="3203765" cy="1261281"/>
          </a:xfrm>
          <a:prstGeom prst="roundRect">
            <a:avLst/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বাড়ীর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1583140" y="1992573"/>
            <a:ext cx="9280478" cy="4312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0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89412"/>
            <a:ext cx="445609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15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2" y="966363"/>
            <a:ext cx="7547311" cy="51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657600" y="259306"/>
            <a:ext cx="4872250" cy="1201003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544" y="1849273"/>
            <a:ext cx="8314900" cy="4572000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084" y="2242447"/>
            <a:ext cx="7517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কানিজ তানজিলা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সহকারী শিক্ষক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মঙ্গলবাড়ী সিরাজিয়া উচ্চ বিদ্যালয়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ধামুইরহাট,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 নওগাঁ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04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331" y="354842"/>
            <a:ext cx="10986447" cy="635985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শ্রেণিঃ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নবম</a:t>
            </a:r>
            <a:endParaRPr kumimoji="0" lang="en-US" sz="5400" b="1" i="0" u="none" strike="noStrike" kern="0" normalizeH="0" baseline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ইতিহাস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ও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বিশ্বসভ্যতা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অধ্যায়ঃ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১৩তম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পাঠ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:</a:t>
            </a:r>
            <a:r>
              <a:rPr lang="en-US" sz="5400" b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জাতীয়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স্মৃতিস্তম্ভ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                           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সময়ঃ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৪০মিনিট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তারিখঃ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lang="en-US" sz="5400" b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৬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.১২.২০২০ইং</a:t>
            </a:r>
          </a:p>
        </p:txBody>
      </p:sp>
    </p:spTree>
    <p:extLst>
      <p:ext uri="{BB962C8B-B14F-4D97-AF65-F5344CB8AC3E}">
        <p14:creationId xmlns:p14="http://schemas.microsoft.com/office/powerpoint/2010/main" val="2081561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5718411" y="96459"/>
            <a:ext cx="4981433" cy="968991"/>
          </a:xfrm>
          <a:prstGeom prst="cube">
            <a:avLst>
              <a:gd name="adj" fmla="val 123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 লক্ষ করো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3472730"/>
            <a:ext cx="4876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" y="3321097"/>
            <a:ext cx="4953691" cy="3087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" y="96459"/>
            <a:ext cx="4953691" cy="304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92" y="1181242"/>
            <a:ext cx="503730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350743" y="419268"/>
            <a:ext cx="4353635" cy="995646"/>
          </a:xfrm>
          <a:prstGeom prst="bevel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9655" y="2395918"/>
            <a:ext cx="10761785" cy="2415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জাতীয় </a:t>
            </a:r>
            <a:r>
              <a:rPr lang="en-US" sz="4400" dirty="0" err="1" smtClean="0"/>
              <a:t>স্মৃতিস্তম্ভ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42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678674" y="109182"/>
            <a:ext cx="2947917" cy="1023582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এই পাঠ শেষে শিক্ষার্থীরা---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830" y="2511188"/>
            <a:ext cx="11778018" cy="376678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287" y="25111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0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1" y="568088"/>
            <a:ext cx="4852117" cy="2734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568088"/>
            <a:ext cx="4681181" cy="2734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3615375"/>
            <a:ext cx="4681181" cy="271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2" y="3615375"/>
            <a:ext cx="4852116" cy="2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" y="1333428"/>
            <a:ext cx="5820772" cy="4610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94" y="1333429"/>
            <a:ext cx="5715000" cy="46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6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1696" y="2265529"/>
            <a:ext cx="9853683" cy="2374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9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</TotalTime>
  <Words>116</Words>
  <Application>Microsoft Office PowerPoint</Application>
  <PresentationFormat>Widescreen</PresentationFormat>
  <Paragraphs>35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1_Ion</vt:lpstr>
      <vt:lpstr>2_Ion</vt:lpstr>
      <vt:lpstr>3_Ion</vt:lpstr>
      <vt:lpstr>4_Ion</vt:lpstr>
      <vt:lpstr>5_Ion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70</cp:revision>
  <dcterms:created xsi:type="dcterms:W3CDTF">2020-12-04T13:43:11Z</dcterms:created>
  <dcterms:modified xsi:type="dcterms:W3CDTF">2020-12-10T10:28:05Z</dcterms:modified>
</cp:coreProperties>
</file>