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9" r:id="rId3"/>
    <p:sldId id="258" r:id="rId4"/>
    <p:sldId id="289" r:id="rId5"/>
    <p:sldId id="293" r:id="rId6"/>
    <p:sldId id="292" r:id="rId7"/>
    <p:sldId id="285" r:id="rId8"/>
    <p:sldId id="262" r:id="rId9"/>
    <p:sldId id="264" r:id="rId10"/>
    <p:sldId id="288" r:id="rId11"/>
    <p:sldId id="290" r:id="rId12"/>
    <p:sldId id="294" r:id="rId13"/>
    <p:sldId id="296" r:id="rId14"/>
    <p:sldId id="295" r:id="rId15"/>
    <p:sldId id="298" r:id="rId16"/>
    <p:sldId id="302" r:id="rId17"/>
    <p:sldId id="307" r:id="rId18"/>
    <p:sldId id="30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FBD9B-352F-4B76-A429-4602D51019CC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70E66-9B78-412B-9338-2689215245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5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0E66-9B78-412B-9338-2689215245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89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2417-7321-401E-9DDE-844B0937B3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2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2417-7321-401E-9DDE-844B0937B3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7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0E66-9B78-412B-9338-2689215245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বৃত্তে ক্লিকের পুর্বেই শিক্ষার্থীর কাজ থেকে সম্ভাব্য উত্তর বের করে উত্তর মিলানো যেতে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06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5516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Md. Sultan Mahmud, </a:t>
            </a:r>
            <a:r>
              <a:rPr lang="en-US" dirty="0" err="1" smtClean="0"/>
              <a:t>Tarash</a:t>
            </a:r>
            <a:r>
              <a:rPr lang="en-US" dirty="0" smtClean="0"/>
              <a:t> </a:t>
            </a:r>
            <a:r>
              <a:rPr lang="en-US" dirty="0" err="1" smtClean="0"/>
              <a:t>Womens</a:t>
            </a:r>
            <a:r>
              <a:rPr lang="en-US" dirty="0" smtClean="0"/>
              <a:t> Degree  College, </a:t>
            </a:r>
            <a:r>
              <a:rPr lang="en-US" dirty="0" err="1" smtClean="0"/>
              <a:t>tarash</a:t>
            </a:r>
            <a:r>
              <a:rPr lang="en-US" dirty="0" smtClean="0"/>
              <a:t>, </a:t>
            </a:r>
            <a:r>
              <a:rPr lang="en-US" dirty="0" err="1" smtClean="0"/>
              <a:t>Sirajgonj</a:t>
            </a:r>
            <a:r>
              <a:rPr lang="en-US" dirty="0" smtClean="0"/>
              <a:t>, mob: 01719362444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8063880" y="6381328"/>
            <a:ext cx="108012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10/23/2020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76200"/>
            <a:ext cx="7848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ভবানীপুর উচ্চ বিদ্যালয় অনলাইন ক্লাসে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C:\Users\User\Desktop\Anti virus\Gnome-compu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\Desktop\Anti virus\১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34514"/>
            <a:ext cx="3240359" cy="192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25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28" y="457200"/>
            <a:ext cx="6357982" cy="1257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2276872"/>
            <a:ext cx="7858180" cy="30055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প্রতিরোধককারী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সিস্টেমকে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ক্লিন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064905"/>
            <a:ext cx="5398656" cy="11399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2571744"/>
            <a:ext cx="785818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এন্টি-ভাইরাসের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698966"/>
            <a:ext cx="6357982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5753" y="1660052"/>
            <a:ext cx="7858180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>
              <a:buFontTx/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McAfee Antivirus  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5753" y="2517308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2. Norton Antivirus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753" y="3660316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3.Kasper sky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Antivirus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753" y="4803324"/>
            <a:ext cx="7858180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4. AVG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Antivirus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5753" y="5660580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Avast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Antivirus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96074"/>
            <a:ext cx="6357982" cy="928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1214422"/>
            <a:ext cx="792961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6.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PANDA Antivirus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2285992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7.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G DATA Antivirus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3429000"/>
            <a:ext cx="792961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8.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E-Scan Antivirus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496" y="4547236"/>
            <a:ext cx="7929618" cy="10963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9.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E-set Antivirus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164" y="5715016"/>
            <a:ext cx="7929618" cy="1142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10.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Avira Antivirus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290" y="1285860"/>
            <a:ext cx="642942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24" y="243840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SG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SG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99994"/>
            <a:ext cx="642942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1033572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ফোল্ডার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Scan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921" y="1692097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Update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154" y="227687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ব্যাকআপ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397" y="2852936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4.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পাইরেটেড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650" y="3429000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5.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922" y="3933056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6. E-mail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সতর্কতা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443711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7.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চোরাই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4941168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8.  Com ও  Exe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ফাইলগুলোকে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Read Only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892" y="551723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9.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ডিস্ক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এন্টি-ভাইরাসের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4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776009" y="2607890"/>
            <a:ext cx="2091392" cy="30480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Trojan Horse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815667" y="5953788"/>
            <a:ext cx="270933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990600"/>
            <a:ext cx="6781803" cy="533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কোনটি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81000" y="914400"/>
            <a:ext cx="1371600" cy="6858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491" tIns="52746" rIns="105491" bIns="52746"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১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52800" y="1905000"/>
            <a:ext cx="304799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248399" y="1905000"/>
            <a:ext cx="304801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03104" y="2636912"/>
            <a:ext cx="304800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48398" y="2607892"/>
            <a:ext cx="304801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76200" y="2057401"/>
            <a:ext cx="3276600" cy="685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 জানতে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1864659"/>
            <a:ext cx="2091392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E-set	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629400" y="1864659"/>
            <a:ext cx="2057400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windows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629400" y="2590802"/>
            <a:ext cx="2091391" cy="30479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MS-Word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352800" y="1932420"/>
            <a:ext cx="304801" cy="2724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081867" y="304800"/>
            <a:ext cx="2844800" cy="381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বহুনির্বাচনী প্রশ্ন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81202" y="3352800"/>
            <a:ext cx="6705602" cy="1600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i.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Update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</a:t>
            </a:r>
            <a:endParaRPr lang="bn-BD" sz="2000" dirty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ii.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অটমেটিক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E-mail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গ্রহণে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সতর্কতা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কোনটি সঠিক- </a:t>
            </a:r>
            <a:endParaRPr lang="bn-BD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457201" y="3429000"/>
            <a:ext cx="1371600" cy="685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491" tIns="52746" rIns="105491" bIns="52746"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533400" y="5334000"/>
            <a:ext cx="3276600" cy="685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 জানতে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43400" y="5181602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877984" y="5183843"/>
            <a:ext cx="304799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162800" y="5181602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ii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6781800" y="5181600"/>
            <a:ext cx="304801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318251" y="5867401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3864453" y="5943600"/>
            <a:ext cx="304801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162800" y="5867402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i, iii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804248" y="5949280"/>
            <a:ext cx="304801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2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37" grpId="0" animBg="1"/>
      <p:bldP spid="29" grpId="0" animBg="1"/>
      <p:bldP spid="38" grpId="0" animBg="1"/>
      <p:bldP spid="43" grpId="0" animBg="1"/>
      <p:bldP spid="55" grpId="0" animBg="1"/>
      <p:bldP spid="56" grpId="0" animBg="1"/>
      <p:bldP spid="58" grpId="0" animBg="1"/>
      <p:bldP spid="59" grpId="0" animBg="1"/>
      <p:bldP spid="61" grpId="0" animBg="1"/>
      <p:bldP spid="62" grpId="0" animBg="1"/>
      <p:bldP spid="64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0" y="457200"/>
            <a:ext cx="9144000" cy="914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752600"/>
            <a:ext cx="9144000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4114800"/>
            <a:ext cx="91440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921950"/>
            <a:ext cx="9144000" cy="685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‌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চারটি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এন্টি-ভাইরাসের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 বল।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5257800"/>
            <a:ext cx="8358246" cy="907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/>
              <a:t>install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পদ্ধতি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ধারাবারিহক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99319"/>
            <a:ext cx="9144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5832648" cy="370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5572140"/>
            <a:ext cx="750099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User\Desktop\Anti virus\Gnome-comp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02378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634" y="1124743"/>
            <a:ext cx="3178725" cy="177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24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581400" y="457200"/>
            <a:ext cx="4191000" cy="23574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বজলুর রহমান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সিনিয়র শিক্ষক (আইসিটি)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ভবানীপুর উচ্চ বিদ্যালয় ,গাজীপুর।    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E-mail:</a:t>
            </a:r>
            <a:r>
              <a:rPr lang="bn-IN" sz="14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gk.bozlur@gmail.com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৯৬৪৬৭৯৪১১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7158" y="2857496"/>
            <a:ext cx="8393118" cy="31384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 / দশম 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SG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2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-২০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OZLUR RAH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209799" cy="2209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384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0166" y="228600"/>
            <a:ext cx="5770169" cy="9858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847" y="6055724"/>
            <a:ext cx="821537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72" y="6025263"/>
            <a:ext cx="8582084" cy="50008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হ্যাঁ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টটট\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60" y="1340768"/>
            <a:ext cx="6696744" cy="42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2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228600"/>
            <a:ext cx="7887820" cy="9143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5949280"/>
            <a:ext cx="821537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5877272"/>
            <a:ext cx="8582084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হ্যাঁ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Anti viru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9" y="1556792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Anti virus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056" y="16859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Anti virus\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160" y="1556792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785918" y="5835368"/>
            <a:ext cx="5715040" cy="7619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8048" y="850820"/>
            <a:ext cx="3582777" cy="561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Anti viru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585558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Anti virus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62" y="3933056"/>
            <a:ext cx="24955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Anti virus\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8" y="3719158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Anti virus\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7" y="1585558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User\Desktop\Anti virus\1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5" y="4039946"/>
            <a:ext cx="2193702" cy="138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User\Desktop\Anti virus\1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85558"/>
            <a:ext cx="2133600" cy="146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23728" y="5661248"/>
            <a:ext cx="5357850" cy="666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57422" y="851390"/>
            <a:ext cx="3789063" cy="633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করো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4" descr="C:\Users\User\Desktop\Anti virus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21" y="176470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User\Desktop\Anti virus\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9142"/>
            <a:ext cx="33718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:\Users\User\Desktop\Anti virus\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69517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818" y="908720"/>
            <a:ext cx="8319653" cy="761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আজকের পাঠ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6744" y="2928942"/>
            <a:ext cx="67818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bn-IN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2446784"/>
            <a:ext cx="8072494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বলতে 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202" y="3496078"/>
            <a:ext cx="8147202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এন্টি-ভাইরাসের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72" y="4591064"/>
            <a:ext cx="821537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SG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SG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357158" y="0"/>
            <a:ext cx="8501122" cy="20002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pPr algn="ctr"/>
            <a:endParaRPr lang="en-US" sz="1200" dirty="0">
              <a:ln w="3810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7863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457200"/>
            <a:ext cx="3598688" cy="1257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2852936"/>
            <a:ext cx="5976958" cy="15763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এন্টি-ভাইরাস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2054</TotalTime>
  <Words>458</Words>
  <Application>Microsoft Office PowerPoint</Application>
  <PresentationFormat>On-screen Show (4:3)</PresentationFormat>
  <Paragraphs>91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Constantia</vt:lpstr>
      <vt:lpstr>NikoshBAN</vt:lpstr>
      <vt:lpstr>Times New Roman</vt:lpstr>
      <vt:lpstr>Vrinda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Mozaffor</dc:creator>
  <cp:lastModifiedBy>User</cp:lastModifiedBy>
  <cp:revision>282</cp:revision>
  <dcterms:created xsi:type="dcterms:W3CDTF">2006-08-16T00:00:00Z</dcterms:created>
  <dcterms:modified xsi:type="dcterms:W3CDTF">2020-10-23T05:41:54Z</dcterms:modified>
</cp:coreProperties>
</file>