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8"/>
  </p:notesMasterIdLst>
  <p:sldIdLst>
    <p:sldId id="284" r:id="rId2"/>
    <p:sldId id="285" r:id="rId3"/>
    <p:sldId id="294" r:id="rId4"/>
    <p:sldId id="323" r:id="rId5"/>
    <p:sldId id="300" r:id="rId6"/>
    <p:sldId id="302" r:id="rId7"/>
    <p:sldId id="324" r:id="rId8"/>
    <p:sldId id="322" r:id="rId9"/>
    <p:sldId id="309" r:id="rId10"/>
    <p:sldId id="325" r:id="rId11"/>
    <p:sldId id="326" r:id="rId12"/>
    <p:sldId id="329" r:id="rId13"/>
    <p:sldId id="330" r:id="rId14"/>
    <p:sldId id="331" r:id="rId15"/>
    <p:sldId id="287" r:id="rId16"/>
    <p:sldId id="31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46" autoAdjust="0"/>
  </p:normalViewPr>
  <p:slideViewPr>
    <p:cSldViewPr snapToGrid="0">
      <p:cViewPr varScale="1">
        <p:scale>
          <a:sx n="69" d="100"/>
          <a:sy n="69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60A2-77BA-4ABC-A9C3-C033B686E96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951DA-8A83-4E4D-9B74-1C83B8876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4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দেখাতেও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C4627-452B-4529-B4ED-0BBE71673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1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FA4D8-3891-4205-AA58-C1CC727D9857}" type="slidenum">
              <a:rPr lang="en-GB" smtClean="0"/>
              <a:pPr eaLnBrk="1" hangingPunct="1"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3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0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6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21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9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4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7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9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3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7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1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0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65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11" Type="http://schemas.openxmlformats.org/officeDocument/2006/relationships/image" Target="../media/image17.png" /><Relationship Id="rId5" Type="http://schemas.openxmlformats.org/officeDocument/2006/relationships/image" Target="../media/image11.png" /><Relationship Id="rId10" Type="http://schemas.openxmlformats.org/officeDocument/2006/relationships/image" Target="../media/image16.png" /><Relationship Id="rId4" Type="http://schemas.openxmlformats.org/officeDocument/2006/relationships/image" Target="../media/image10.png" /><Relationship Id="rId9" Type="http://schemas.openxmlformats.org/officeDocument/2006/relationships/image" Target="../media/image15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image" Target="../media/image19.png" /><Relationship Id="rId7" Type="http://schemas.openxmlformats.org/officeDocument/2006/relationships/image" Target="../media/image23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Relationship Id="rId9" Type="http://schemas.openxmlformats.org/officeDocument/2006/relationships/image" Target="../media/image25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"/>
            <a:ext cx="5219700" cy="22383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3F743AA-A5FB-F04E-9358-38F6D8F3F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3" y="2875360"/>
            <a:ext cx="5029897" cy="32325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F663D2C-684D-A141-A783-4AC7FC187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875360"/>
            <a:ext cx="4785383" cy="32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8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7323810-FA82-4E04-BF92-B918145DCCF0}"/>
              </a:ext>
            </a:extLst>
          </p:cNvPr>
          <p:cNvSpPr/>
          <p:nvPr/>
        </p:nvSpPr>
        <p:spPr>
          <a:xfrm>
            <a:off x="4430898" y="347135"/>
            <a:ext cx="370332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Full Adder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098D78-C8BA-45FA-BACE-BD1E7B5AA3E8}"/>
              </a:ext>
            </a:extLst>
          </p:cNvPr>
          <p:cNvGrpSpPr/>
          <p:nvPr/>
        </p:nvGrpSpPr>
        <p:grpSpPr>
          <a:xfrm>
            <a:off x="711630" y="2409168"/>
            <a:ext cx="5683420" cy="2039663"/>
            <a:chOff x="1056328" y="3864018"/>
            <a:chExt cx="5683420" cy="20396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FE07E7-F1CF-44A0-9260-B6BA12C672E3}"/>
                </a:ext>
              </a:extLst>
            </p:cNvPr>
            <p:cNvGrpSpPr/>
            <p:nvPr/>
          </p:nvGrpSpPr>
          <p:grpSpPr>
            <a:xfrm>
              <a:off x="1108878" y="3864018"/>
              <a:ext cx="5630870" cy="1889048"/>
              <a:chOff x="977508" y="3727809"/>
              <a:chExt cx="5630870" cy="188904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9B2FB16-6034-4896-AFDE-BD131ACAD47C}"/>
                  </a:ext>
                </a:extLst>
              </p:cNvPr>
              <p:cNvGrpSpPr/>
              <p:nvPr/>
            </p:nvGrpSpPr>
            <p:grpSpPr>
              <a:xfrm>
                <a:off x="1587109" y="3851119"/>
                <a:ext cx="3909847" cy="1765738"/>
                <a:chOff x="961697" y="4004441"/>
                <a:chExt cx="3909847" cy="176573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D06C41D-115F-44BA-A730-158D8C905210}"/>
                    </a:ext>
                  </a:extLst>
                </p:cNvPr>
                <p:cNvSpPr/>
                <p:nvPr/>
              </p:nvSpPr>
              <p:spPr>
                <a:xfrm>
                  <a:off x="1623848" y="4004441"/>
                  <a:ext cx="2585545" cy="17657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70C8860D-1E23-4FCB-A37E-A8B00918EEB6}"/>
                    </a:ext>
                  </a:extLst>
                </p:cNvPr>
                <p:cNvCxnSpPr/>
                <p:nvPr/>
              </p:nvCxnSpPr>
              <p:spPr>
                <a:xfrm flipH="1">
                  <a:off x="961697" y="4319752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24F7BEB-DBD9-441A-896C-EF4F64466517}"/>
                    </a:ext>
                  </a:extLst>
                </p:cNvPr>
                <p:cNvCxnSpPr/>
                <p:nvPr/>
              </p:nvCxnSpPr>
              <p:spPr>
                <a:xfrm flipH="1">
                  <a:off x="961697" y="4907985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C070F46-7459-42E8-82A0-331F9D87378E}"/>
                    </a:ext>
                  </a:extLst>
                </p:cNvPr>
                <p:cNvCxnSpPr/>
                <p:nvPr/>
              </p:nvCxnSpPr>
              <p:spPr>
                <a:xfrm flipH="1">
                  <a:off x="4209393" y="4319752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8981D03-D536-419B-8281-7902159DD272}"/>
                    </a:ext>
                  </a:extLst>
                </p:cNvPr>
                <p:cNvCxnSpPr/>
                <p:nvPr/>
              </p:nvCxnSpPr>
              <p:spPr>
                <a:xfrm flipH="1">
                  <a:off x="4209393" y="5291959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919C6-8949-4963-A36D-7CF310E28689}"/>
                  </a:ext>
                </a:extLst>
              </p:cNvPr>
              <p:cNvSpPr txBox="1"/>
              <p:nvPr/>
            </p:nvSpPr>
            <p:spPr>
              <a:xfrm>
                <a:off x="977508" y="3727809"/>
                <a:ext cx="10247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A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86A95A-7BCE-4C9E-A9AF-8AC78508A517}"/>
                  </a:ext>
                </a:extLst>
              </p:cNvPr>
              <p:cNvSpPr txBox="1"/>
              <p:nvPr/>
            </p:nvSpPr>
            <p:spPr>
              <a:xfrm>
                <a:off x="1021088" y="4389871"/>
                <a:ext cx="10247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B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83EED8-C532-477B-A3CE-3763C7C74913}"/>
                  </a:ext>
                </a:extLst>
              </p:cNvPr>
              <p:cNvSpPr txBox="1"/>
              <p:nvPr/>
            </p:nvSpPr>
            <p:spPr>
              <a:xfrm>
                <a:off x="5526337" y="4687933"/>
                <a:ext cx="10247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C</a:t>
                </a:r>
                <a:r>
                  <a:rPr lang="en-US" sz="4400" baseline="-25000" dirty="0"/>
                  <a:t>o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B6D99D-66A0-4D6D-8192-D408D2F1D878}"/>
                  </a:ext>
                </a:extLst>
              </p:cNvPr>
              <p:cNvSpPr txBox="1"/>
              <p:nvPr/>
            </p:nvSpPr>
            <p:spPr>
              <a:xfrm>
                <a:off x="5583619" y="3781947"/>
                <a:ext cx="10247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7FDB1-7E07-4519-A1AA-E72543FAF5FE}"/>
                  </a:ext>
                </a:extLst>
              </p:cNvPr>
              <p:cNvSpPr txBox="1"/>
              <p:nvPr/>
            </p:nvSpPr>
            <p:spPr>
              <a:xfrm>
                <a:off x="2940792" y="4144733"/>
                <a:ext cx="15493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F/A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F2432A-76B0-4234-B2A9-3237C166FED3}"/>
                </a:ext>
              </a:extLst>
            </p:cNvPr>
            <p:cNvCxnSpPr/>
            <p:nvPr/>
          </p:nvCxnSpPr>
          <p:spPr>
            <a:xfrm flipH="1">
              <a:off x="1718479" y="5499032"/>
              <a:ext cx="66215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FA883E-0A3D-420B-A41D-995F452643D9}"/>
                </a:ext>
              </a:extLst>
            </p:cNvPr>
            <p:cNvSpPr txBox="1"/>
            <p:nvPr/>
          </p:nvSpPr>
          <p:spPr>
            <a:xfrm>
              <a:off x="1056328" y="5134240"/>
              <a:ext cx="10247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</a:t>
              </a:r>
              <a:r>
                <a:rPr lang="en-US" sz="4400" baseline="-25000" dirty="0"/>
                <a:t>i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E3B6B-2EB4-40F2-823F-BC02B01E79DB}"/>
              </a:ext>
            </a:extLst>
          </p:cNvPr>
          <p:cNvSpPr txBox="1"/>
          <p:nvPr/>
        </p:nvSpPr>
        <p:spPr>
          <a:xfrm>
            <a:off x="598100" y="1355747"/>
            <a:ext cx="115939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অ্যাডার ক্যারিসহ দুটি বিট যোগ করতে পারে তাকে ফুল অ্যাডার বলে।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BB34A-87FF-4AE5-9F55-CC892437B614}"/>
              </a:ext>
            </a:extLst>
          </p:cNvPr>
          <p:cNvSpPr txBox="1"/>
          <p:nvPr/>
        </p:nvSpPr>
        <p:spPr>
          <a:xfrm>
            <a:off x="878194" y="4848504"/>
            <a:ext cx="500447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পুট থাকে।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1D9EAC-127C-447F-89BE-3C2D04828026}"/>
              </a:ext>
            </a:extLst>
          </p:cNvPr>
          <p:cNvCxnSpPr/>
          <p:nvPr/>
        </p:nvCxnSpPr>
        <p:spPr>
          <a:xfrm>
            <a:off x="6570203" y="2517444"/>
            <a:ext cx="0" cy="342160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4789B0A-98E1-486D-A166-1737E4938CA4}"/>
              </a:ext>
            </a:extLst>
          </p:cNvPr>
          <p:cNvSpPr txBox="1"/>
          <p:nvPr/>
        </p:nvSpPr>
        <p:spPr>
          <a:xfrm>
            <a:off x="6622754" y="2463306"/>
            <a:ext cx="5569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F/A</a:t>
            </a:r>
            <a:r>
              <a:rPr lang="bn-IN" sz="3600" dirty="0"/>
              <a:t> =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 অ্যাডার 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A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=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ইনপুট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A</a:t>
            </a:r>
          </a:p>
          <a:p>
            <a:r>
              <a:rPr lang="en-US" sz="3600" dirty="0"/>
              <a:t>B</a:t>
            </a:r>
            <a:r>
              <a:rPr lang="bn-IN" sz="3600" dirty="0"/>
              <a:t> =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/>
              <a:t>B</a:t>
            </a:r>
          </a:p>
          <a:p>
            <a:r>
              <a:rPr lang="en-US" sz="3600" dirty="0"/>
              <a:t>C</a:t>
            </a:r>
            <a:r>
              <a:rPr lang="en-US" sz="3600" baseline="-25000" dirty="0"/>
              <a:t>i </a:t>
            </a:r>
            <a:r>
              <a:rPr lang="bn-IN" sz="3600" dirty="0"/>
              <a:t>=</a:t>
            </a:r>
            <a:r>
              <a:rPr lang="en-US" sz="3600" dirty="0"/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/>
              <a:t>C</a:t>
            </a:r>
            <a:r>
              <a:rPr lang="en-US" sz="3600" baseline="-25000" dirty="0"/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/>
              <a:t>(Carry input)</a:t>
            </a:r>
          </a:p>
          <a:p>
            <a:r>
              <a:rPr lang="en-US" sz="3600" dirty="0"/>
              <a:t>S</a:t>
            </a:r>
            <a:r>
              <a:rPr lang="bn-IN" sz="3600" dirty="0"/>
              <a:t> =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পুট </a:t>
            </a:r>
            <a:r>
              <a:rPr lang="en-US" sz="3600" dirty="0"/>
              <a:t>S</a:t>
            </a:r>
            <a:r>
              <a:rPr lang="bn-IN" sz="3200" dirty="0"/>
              <a:t>(</a:t>
            </a:r>
            <a:r>
              <a:rPr lang="en-US" sz="3200" dirty="0"/>
              <a:t>Sum)</a:t>
            </a:r>
          </a:p>
          <a:p>
            <a:r>
              <a:rPr lang="en-US" sz="3600" dirty="0"/>
              <a:t>C</a:t>
            </a:r>
            <a:r>
              <a:rPr lang="en-US" sz="3600" baseline="-25000" dirty="0"/>
              <a:t>o</a:t>
            </a:r>
            <a:r>
              <a:rPr lang="bn-IN" sz="3600" dirty="0"/>
              <a:t>=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পুট </a:t>
            </a:r>
            <a:r>
              <a:rPr lang="en-US" sz="3600" dirty="0"/>
              <a:t>C</a:t>
            </a:r>
            <a:r>
              <a:rPr lang="en-US" sz="3600" baseline="-25000" dirty="0"/>
              <a:t>o</a:t>
            </a:r>
            <a:r>
              <a:rPr lang="en-US" sz="3600" dirty="0"/>
              <a:t> </a:t>
            </a:r>
            <a:r>
              <a:rPr lang="en-US" sz="2800" dirty="0"/>
              <a:t>(Carry output)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68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D272FFC1-B520-4955-9FDD-E9B695AF9EE8}"/>
              </a:ext>
            </a:extLst>
          </p:cNvPr>
          <p:cNvGraphicFramePr>
            <a:graphicFrameLocks noGrp="1"/>
          </p:cNvGraphicFramePr>
          <p:nvPr/>
        </p:nvGraphicFramePr>
        <p:xfrm>
          <a:off x="461043" y="1499243"/>
          <a:ext cx="2965057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2079564034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713041785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2226537660"/>
                    </a:ext>
                  </a:extLst>
                </a:gridCol>
                <a:gridCol w="488141">
                  <a:extLst>
                    <a:ext uri="{9D8B030D-6E8A-4147-A177-3AD203B41FA5}">
                      <a16:colId xmlns:a16="http://schemas.microsoft.com/office/drawing/2014/main" val="1172549991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272237096"/>
                    </a:ext>
                  </a:extLst>
                </a:gridCol>
              </a:tblGrid>
              <a:tr h="242404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899999"/>
                  </a:ext>
                </a:extLst>
              </a:tr>
              <a:tr h="470279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3881578"/>
                  </a:ext>
                </a:extLst>
              </a:tr>
              <a:tr h="442702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2728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3792685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4507473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400144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164006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3906814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033426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C5ED140-5244-4D06-AED9-6DC7CAEE8A99}"/>
              </a:ext>
            </a:extLst>
          </p:cNvPr>
          <p:cNvSpPr/>
          <p:nvPr/>
        </p:nvSpPr>
        <p:spPr>
          <a:xfrm>
            <a:off x="7350077" y="265496"/>
            <a:ext cx="370332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Full Adder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0D7F0-915D-4F59-A478-8ECBDAAEA4AA}"/>
              </a:ext>
            </a:extLst>
          </p:cNvPr>
          <p:cNvGrpSpPr/>
          <p:nvPr/>
        </p:nvGrpSpPr>
        <p:grpSpPr>
          <a:xfrm>
            <a:off x="373631" y="233823"/>
            <a:ext cx="5167975" cy="940954"/>
            <a:chOff x="1056328" y="3864018"/>
            <a:chExt cx="5683420" cy="188904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D8EA55-AAA9-464A-A7C8-A68926F1BF48}"/>
                </a:ext>
              </a:extLst>
            </p:cNvPr>
            <p:cNvGrpSpPr/>
            <p:nvPr/>
          </p:nvGrpSpPr>
          <p:grpSpPr>
            <a:xfrm>
              <a:off x="1108878" y="3864018"/>
              <a:ext cx="5630870" cy="1889048"/>
              <a:chOff x="977508" y="3727809"/>
              <a:chExt cx="5630870" cy="188904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442C4E7-9982-4F16-836B-E5E169001B11}"/>
                  </a:ext>
                </a:extLst>
              </p:cNvPr>
              <p:cNvGrpSpPr/>
              <p:nvPr/>
            </p:nvGrpSpPr>
            <p:grpSpPr>
              <a:xfrm>
                <a:off x="1587109" y="3851119"/>
                <a:ext cx="3909847" cy="1765738"/>
                <a:chOff x="961697" y="4004441"/>
                <a:chExt cx="3909847" cy="176573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27302DF-7CCA-4AE2-8B06-1D6FAA9816FE}"/>
                    </a:ext>
                  </a:extLst>
                </p:cNvPr>
                <p:cNvSpPr/>
                <p:nvPr/>
              </p:nvSpPr>
              <p:spPr>
                <a:xfrm>
                  <a:off x="1623848" y="4004441"/>
                  <a:ext cx="2585545" cy="17657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4D5F9A6-15DB-42C2-9151-EB1E0A7688F1}"/>
                    </a:ext>
                  </a:extLst>
                </p:cNvPr>
                <p:cNvCxnSpPr/>
                <p:nvPr/>
              </p:nvCxnSpPr>
              <p:spPr>
                <a:xfrm flipH="1">
                  <a:off x="961697" y="4319752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47D1533-3452-4970-A7AE-74B2B4E22C3E}"/>
                    </a:ext>
                  </a:extLst>
                </p:cNvPr>
                <p:cNvCxnSpPr/>
                <p:nvPr/>
              </p:nvCxnSpPr>
              <p:spPr>
                <a:xfrm flipH="1">
                  <a:off x="961697" y="4907985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2C21F1E-12BF-4DF7-AF7C-9F32F6C2CD6C}"/>
                    </a:ext>
                  </a:extLst>
                </p:cNvPr>
                <p:cNvCxnSpPr/>
                <p:nvPr/>
              </p:nvCxnSpPr>
              <p:spPr>
                <a:xfrm flipH="1">
                  <a:off x="4209393" y="4319752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5A3E549-4113-4C5E-A8E8-2256C98C4650}"/>
                    </a:ext>
                  </a:extLst>
                </p:cNvPr>
                <p:cNvCxnSpPr/>
                <p:nvPr/>
              </p:nvCxnSpPr>
              <p:spPr>
                <a:xfrm flipH="1">
                  <a:off x="4209393" y="5291959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119EE8-D3C5-4B5D-AAEC-71E408FDBAAD}"/>
                  </a:ext>
                </a:extLst>
              </p:cNvPr>
              <p:cNvSpPr txBox="1"/>
              <p:nvPr/>
            </p:nvSpPr>
            <p:spPr>
              <a:xfrm>
                <a:off x="977508" y="3727809"/>
                <a:ext cx="1024759" cy="926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A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03D9C7-8682-4736-87FA-4734C7DAB48A}"/>
                  </a:ext>
                </a:extLst>
              </p:cNvPr>
              <p:cNvSpPr txBox="1"/>
              <p:nvPr/>
            </p:nvSpPr>
            <p:spPr>
              <a:xfrm>
                <a:off x="1021088" y="4389871"/>
                <a:ext cx="1024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28A631-E459-4D1A-857C-6ED755B65778}"/>
                  </a:ext>
                </a:extLst>
              </p:cNvPr>
              <p:cNvSpPr txBox="1"/>
              <p:nvPr/>
            </p:nvSpPr>
            <p:spPr>
              <a:xfrm>
                <a:off x="5526337" y="4687933"/>
                <a:ext cx="1024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  <a:r>
                  <a:rPr lang="en-US" sz="2400" baseline="-25000" dirty="0"/>
                  <a:t>o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F77DBA-9CD4-45F1-B7CB-B800CB556089}"/>
                  </a:ext>
                </a:extLst>
              </p:cNvPr>
              <p:cNvSpPr txBox="1"/>
              <p:nvPr/>
            </p:nvSpPr>
            <p:spPr>
              <a:xfrm>
                <a:off x="5583619" y="3781947"/>
                <a:ext cx="1024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BE149A-5139-4A85-8CBD-EF5797C044BF}"/>
                  </a:ext>
                </a:extLst>
              </p:cNvPr>
              <p:cNvSpPr txBox="1"/>
              <p:nvPr/>
            </p:nvSpPr>
            <p:spPr>
              <a:xfrm>
                <a:off x="2940792" y="4144733"/>
                <a:ext cx="1549321" cy="117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F/A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070DF9-182A-4784-8F99-64F9C45AA0CA}"/>
                </a:ext>
              </a:extLst>
            </p:cNvPr>
            <p:cNvCxnSpPr/>
            <p:nvPr/>
          </p:nvCxnSpPr>
          <p:spPr>
            <a:xfrm flipH="1">
              <a:off x="1718479" y="5499032"/>
              <a:ext cx="66215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E3D3BE-CAE2-4B4E-A83A-338F0229FA07}"/>
                </a:ext>
              </a:extLst>
            </p:cNvPr>
            <p:cNvSpPr txBox="1"/>
            <p:nvPr/>
          </p:nvSpPr>
          <p:spPr>
            <a:xfrm>
              <a:off x="1056328" y="5134240"/>
              <a:ext cx="1024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r>
                <a:rPr lang="en-US" sz="2400" baseline="-25000" dirty="0"/>
                <a:t>i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488DC64-BA54-476D-95C0-E39F5B3326A5}"/>
              </a:ext>
            </a:extLst>
          </p:cNvPr>
          <p:cNvSpPr txBox="1"/>
          <p:nvPr/>
        </p:nvSpPr>
        <p:spPr>
          <a:xfrm>
            <a:off x="4315184" y="1508622"/>
            <a:ext cx="1174335" cy="52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S =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F60BCE-02FE-439C-9DCC-F910B6CA5A22}"/>
              </a:ext>
            </a:extLst>
          </p:cNvPr>
          <p:cNvSpPr txBox="1"/>
          <p:nvPr/>
        </p:nvSpPr>
        <p:spPr>
          <a:xfrm>
            <a:off x="4229933" y="2063056"/>
            <a:ext cx="1006376" cy="52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o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=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44F2A6-58BC-49EE-A0B2-02D8B24D9B36}"/>
                  </a:ext>
                </a:extLst>
              </p:cNvPr>
              <p:cNvSpPr txBox="1"/>
              <p:nvPr/>
            </p:nvSpPr>
            <p:spPr>
              <a:xfrm>
                <a:off x="3928883" y="3066645"/>
                <a:ext cx="6069786" cy="52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S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B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+ A B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en-US" sz="2800" baseline="-250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44F2A6-58BC-49EE-A0B2-02D8B24D9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883" y="3066645"/>
                <a:ext cx="6069786" cy="529760"/>
              </a:xfrm>
              <a:prstGeom prst="rect">
                <a:avLst/>
              </a:prstGeom>
              <a:blipFill>
                <a:blip r:embed="rId2"/>
                <a:stretch>
                  <a:fillRect l="-2111"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3FE646-7E15-4346-BBDB-F9FF191B27A9}"/>
                  </a:ext>
                </a:extLst>
              </p:cNvPr>
              <p:cNvSpPr txBox="1"/>
              <p:nvPr/>
            </p:nvSpPr>
            <p:spPr>
              <a:xfrm>
                <a:off x="3928883" y="3550137"/>
                <a:ext cx="6456088" cy="52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(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+ B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) + 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+ B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)</a:t>
                </a:r>
                <a:endParaRPr lang="en-US" sz="2800" baseline="-250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3FE646-7E15-4346-BBDB-F9FF191B2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883" y="3550137"/>
                <a:ext cx="6456088" cy="529760"/>
              </a:xfrm>
              <a:prstGeom prst="rect">
                <a:avLst/>
              </a:prstGeom>
              <a:blipFill>
                <a:blip r:embed="rId3"/>
                <a:stretch>
                  <a:fillRect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55F605-D2B0-4ADB-80DC-AC175CA7DAFB}"/>
                  </a:ext>
                </a:extLst>
              </p:cNvPr>
              <p:cNvSpPr txBox="1"/>
              <p:nvPr/>
            </p:nvSpPr>
            <p:spPr>
              <a:xfrm>
                <a:off x="3928881" y="4021951"/>
                <a:ext cx="5034029" cy="525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( B 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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) + 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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Ci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)</a:t>
                </a:r>
                <a:endParaRPr lang="en-US" sz="2800" baseline="-250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55F605-D2B0-4ADB-80DC-AC175CA7D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881" y="4021951"/>
                <a:ext cx="5034029" cy="525208"/>
              </a:xfrm>
              <a:prstGeom prst="rect">
                <a:avLst/>
              </a:prstGeom>
              <a:blipFill>
                <a:blip r:embed="rId4"/>
                <a:stretch>
                  <a:fillRect t="-1511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179A46B-D57C-4980-9952-E7058A68F0BA}"/>
                  </a:ext>
                </a:extLst>
              </p:cNvPr>
              <p:cNvSpPr txBox="1"/>
              <p:nvPr/>
            </p:nvSpPr>
            <p:spPr>
              <a:xfrm>
                <a:off x="3928883" y="4507458"/>
                <a:ext cx="4005296" cy="524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P +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en-US" sz="2800" baseline="-250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179A46B-D57C-4980-9952-E7058A68F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883" y="4507458"/>
                <a:ext cx="4005296" cy="524118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44F78E3-3764-4236-B6DE-C892D894E41D}"/>
              </a:ext>
            </a:extLst>
          </p:cNvPr>
          <p:cNvSpPr txBox="1"/>
          <p:nvPr/>
        </p:nvSpPr>
        <p:spPr>
          <a:xfrm>
            <a:off x="3943053" y="4964155"/>
            <a:ext cx="4848409" cy="52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 = A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 P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6C40B1-2C20-4531-AD9A-1E9009F79556}"/>
              </a:ext>
            </a:extLst>
          </p:cNvPr>
          <p:cNvCxnSpPr>
            <a:cxnSpLocks/>
          </p:cNvCxnSpPr>
          <p:nvPr/>
        </p:nvCxnSpPr>
        <p:spPr>
          <a:xfrm>
            <a:off x="8911771" y="4286831"/>
            <a:ext cx="0" cy="13906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C52F7A8-F201-4206-A897-0D39B2DFD37A}"/>
              </a:ext>
            </a:extLst>
          </p:cNvPr>
          <p:cNvSpPr txBox="1"/>
          <p:nvPr/>
        </p:nvSpPr>
        <p:spPr>
          <a:xfrm>
            <a:off x="9108788" y="4292463"/>
            <a:ext cx="21983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Let, </a:t>
            </a:r>
          </a:p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P = B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EEA9CC-615E-4792-A37D-DB5A2FBE6363}"/>
              </a:ext>
            </a:extLst>
          </p:cNvPr>
          <p:cNvSpPr txBox="1"/>
          <p:nvPr/>
        </p:nvSpPr>
        <p:spPr>
          <a:xfrm>
            <a:off x="3929045" y="5429463"/>
            <a:ext cx="4848409" cy="52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Kalpurush" panose="02000600000000000000" pitchFamily="2" charset="0"/>
                <a:cs typeface="Kalpurush" panose="02000600000000000000" pitchFamily="2" charset="0"/>
              </a:rPr>
              <a:t>   = A </a:t>
            </a:r>
            <a:r>
              <a:rPr lang="en-US" sz="280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 B </a:t>
            </a:r>
            <a:r>
              <a:rPr lang="en-US" sz="2800">
                <a:latin typeface="Kalpurush" panose="02000600000000000000" pitchFamily="2" charset="0"/>
                <a:cs typeface="Kalpurush" panose="02000600000000000000" pitchFamily="2" charset="0"/>
              </a:rPr>
              <a:t> C</a:t>
            </a:r>
            <a:r>
              <a:rPr lang="en-US" sz="2800" baseline="-2500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190678D-8F33-4470-9882-2C870586E7DB}"/>
              </a:ext>
            </a:extLst>
          </p:cNvPr>
          <p:cNvGraphicFramePr>
            <a:graphicFrameLocks noGrp="1"/>
          </p:cNvGraphicFramePr>
          <p:nvPr/>
        </p:nvGraphicFramePr>
        <p:xfrm>
          <a:off x="461042" y="1493777"/>
          <a:ext cx="2965057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4138197347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834874404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3389446380"/>
                    </a:ext>
                  </a:extLst>
                </a:gridCol>
                <a:gridCol w="488141">
                  <a:extLst>
                    <a:ext uri="{9D8B030D-6E8A-4147-A177-3AD203B41FA5}">
                      <a16:colId xmlns:a16="http://schemas.microsoft.com/office/drawing/2014/main" val="808496153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1995363060"/>
                    </a:ext>
                  </a:extLst>
                </a:gridCol>
              </a:tblGrid>
              <a:tr h="242404"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</a:t>
                      </a:r>
                      <a:r>
                        <a:rPr lang="en-US" sz="3200" baseline="-25000" dirty="0"/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C</a:t>
                      </a:r>
                      <a:r>
                        <a:rPr lang="en-US" sz="3200" baseline="-25000" dirty="0"/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22911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E325D101-43FC-442D-B332-98F5EBF7B698}"/>
              </a:ext>
            </a:extLst>
          </p:cNvPr>
          <p:cNvGraphicFramePr>
            <a:graphicFrameLocks noGrp="1"/>
          </p:cNvGraphicFramePr>
          <p:nvPr/>
        </p:nvGraphicFramePr>
        <p:xfrm>
          <a:off x="455864" y="2074201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151324351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4138863634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1230486352"/>
                    </a:ext>
                  </a:extLst>
                </a:gridCol>
              </a:tblGrid>
              <a:tr h="4702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0462555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F71041B-ECEA-4FA1-8FDA-595908F777D8}"/>
              </a:ext>
            </a:extLst>
          </p:cNvPr>
          <p:cNvGraphicFramePr>
            <a:graphicFrameLocks noGrp="1"/>
          </p:cNvGraphicFramePr>
          <p:nvPr/>
        </p:nvGraphicFramePr>
        <p:xfrm>
          <a:off x="445578" y="2660091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3192277611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220460628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1657672223"/>
                    </a:ext>
                  </a:extLst>
                </a:gridCol>
              </a:tblGrid>
              <a:tr h="442702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9307768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5D458A65-A88F-4804-901D-081C674B9CD8}"/>
              </a:ext>
            </a:extLst>
          </p:cNvPr>
          <p:cNvGraphicFramePr>
            <a:graphicFrameLocks noGrp="1"/>
          </p:cNvGraphicFramePr>
          <p:nvPr/>
        </p:nvGraphicFramePr>
        <p:xfrm>
          <a:off x="463783" y="3248839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3869891594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1408636380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377297907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958926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B1D3B40-A8B5-4F30-9E8A-70E20561C72A}"/>
              </a:ext>
            </a:extLst>
          </p:cNvPr>
          <p:cNvGraphicFramePr>
            <a:graphicFrameLocks noGrp="1"/>
          </p:cNvGraphicFramePr>
          <p:nvPr/>
        </p:nvGraphicFramePr>
        <p:xfrm>
          <a:off x="453679" y="4384161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729051457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1604376488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169396606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6669524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D3EE20BE-2B33-4443-A928-9320A94E29A9}"/>
              </a:ext>
            </a:extLst>
          </p:cNvPr>
          <p:cNvGraphicFramePr>
            <a:graphicFrameLocks noGrp="1"/>
          </p:cNvGraphicFramePr>
          <p:nvPr/>
        </p:nvGraphicFramePr>
        <p:xfrm>
          <a:off x="2271252" y="2102337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1380176400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2054916010"/>
                    </a:ext>
                  </a:extLst>
                </a:gridCol>
              </a:tblGrid>
              <a:tr h="470279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660290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10F7FF15-588F-414F-BCFB-344F942744F0}"/>
              </a:ext>
            </a:extLst>
          </p:cNvPr>
          <p:cNvGraphicFramePr>
            <a:graphicFrameLocks noGrp="1"/>
          </p:cNvGraphicFramePr>
          <p:nvPr/>
        </p:nvGraphicFramePr>
        <p:xfrm>
          <a:off x="2264588" y="2659106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2899109576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457847782"/>
                    </a:ext>
                  </a:extLst>
                </a:gridCol>
              </a:tblGrid>
              <a:tr h="442702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625572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F265DACE-07C1-4147-B5C2-4C6A24C3C9C8}"/>
              </a:ext>
            </a:extLst>
          </p:cNvPr>
          <p:cNvGraphicFramePr>
            <a:graphicFrameLocks noGrp="1"/>
          </p:cNvGraphicFramePr>
          <p:nvPr/>
        </p:nvGraphicFramePr>
        <p:xfrm>
          <a:off x="2263495" y="3217847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2899109576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457847782"/>
                    </a:ext>
                  </a:extLst>
                </a:gridCol>
              </a:tblGrid>
              <a:tr h="442702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625572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38109533-1F80-403B-A389-2ECA3FA6B08F}"/>
              </a:ext>
            </a:extLst>
          </p:cNvPr>
          <p:cNvGraphicFramePr>
            <a:graphicFrameLocks noGrp="1"/>
          </p:cNvGraphicFramePr>
          <p:nvPr/>
        </p:nvGraphicFramePr>
        <p:xfrm>
          <a:off x="2263494" y="3811859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1225751583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72352020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95765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EAD4EB9D-06EB-4836-95B1-3F23AE5FB39C}"/>
              </a:ext>
            </a:extLst>
          </p:cNvPr>
          <p:cNvGraphicFramePr>
            <a:graphicFrameLocks noGrp="1"/>
          </p:cNvGraphicFramePr>
          <p:nvPr/>
        </p:nvGraphicFramePr>
        <p:xfrm>
          <a:off x="2255786" y="4972031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1225751583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72352020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95765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2D3909E2-FC62-4581-B807-EC09F97CAE13}"/>
              </a:ext>
            </a:extLst>
          </p:cNvPr>
          <p:cNvGraphicFramePr>
            <a:graphicFrameLocks noGrp="1"/>
          </p:cNvGraphicFramePr>
          <p:nvPr/>
        </p:nvGraphicFramePr>
        <p:xfrm>
          <a:off x="2262790" y="5542401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1225751583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72352020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957654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A0D15F62-7503-47E1-9F01-B4F3C08D28A0}"/>
              </a:ext>
            </a:extLst>
          </p:cNvPr>
          <p:cNvGraphicFramePr>
            <a:graphicFrameLocks noGrp="1"/>
          </p:cNvGraphicFramePr>
          <p:nvPr/>
        </p:nvGraphicFramePr>
        <p:xfrm>
          <a:off x="2247053" y="4396320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2899109576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457847782"/>
                    </a:ext>
                  </a:extLst>
                </a:gridCol>
              </a:tblGrid>
              <a:tr h="442702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625572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31DC2275-867E-4B9C-A8DF-7CF4137487D6}"/>
              </a:ext>
            </a:extLst>
          </p:cNvPr>
          <p:cNvGraphicFramePr>
            <a:graphicFrameLocks noGrp="1"/>
          </p:cNvGraphicFramePr>
          <p:nvPr/>
        </p:nvGraphicFramePr>
        <p:xfrm>
          <a:off x="2271252" y="6134874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2186748714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3928549689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5996478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6CA95386-A5C4-455A-B338-CB5B681EC388}"/>
              </a:ext>
            </a:extLst>
          </p:cNvPr>
          <p:cNvGraphicFramePr>
            <a:graphicFrameLocks noGrp="1"/>
          </p:cNvGraphicFramePr>
          <p:nvPr/>
        </p:nvGraphicFramePr>
        <p:xfrm>
          <a:off x="450939" y="3811859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2626960731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268135810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514873399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706069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0A5AB9AF-230E-4589-AA52-56B5031AE921}"/>
              </a:ext>
            </a:extLst>
          </p:cNvPr>
          <p:cNvGraphicFramePr>
            <a:graphicFrameLocks noGrp="1"/>
          </p:cNvGraphicFramePr>
          <p:nvPr/>
        </p:nvGraphicFramePr>
        <p:xfrm>
          <a:off x="460314" y="6116135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3345389045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1064051652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367918552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4166165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72E1A17-9B0A-49A7-9BB5-4BD839DDBAD0}"/>
              </a:ext>
            </a:extLst>
          </p:cNvPr>
          <p:cNvGraphicFramePr>
            <a:graphicFrameLocks noGrp="1"/>
          </p:cNvGraphicFramePr>
          <p:nvPr/>
        </p:nvGraphicFramePr>
        <p:xfrm>
          <a:off x="464258" y="4964769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3711913956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3368831773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2875135670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732854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7B6ECC6C-B4B4-49CC-845B-B3415A256C99}"/>
              </a:ext>
            </a:extLst>
          </p:cNvPr>
          <p:cNvGraphicFramePr>
            <a:graphicFrameLocks noGrp="1"/>
          </p:cNvGraphicFramePr>
          <p:nvPr/>
        </p:nvGraphicFramePr>
        <p:xfrm>
          <a:off x="461042" y="5556492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1554267535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806461734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3050982731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32899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788659B-8E32-474E-8DC6-E788F964BFF4}"/>
                  </a:ext>
                </a:extLst>
              </p:cNvPr>
              <p:cNvSpPr txBox="1"/>
              <p:nvPr/>
            </p:nvSpPr>
            <p:spPr>
              <a:xfrm>
                <a:off x="4933659" y="1558244"/>
                <a:ext cx="1344227" cy="524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788659B-8E32-474E-8DC6-E788F964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659" y="1558244"/>
                <a:ext cx="1344227" cy="524118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9211512-2CFC-4C87-A767-40478960A0CE}"/>
                  </a:ext>
                </a:extLst>
              </p:cNvPr>
              <p:cNvSpPr txBox="1"/>
              <p:nvPr/>
            </p:nvSpPr>
            <p:spPr>
              <a:xfrm>
                <a:off x="6044306" y="1569333"/>
                <a:ext cx="1481909" cy="524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B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i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9211512-2CFC-4C87-A767-40478960A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06" y="1569333"/>
                <a:ext cx="1481909" cy="524118"/>
              </a:xfrm>
              <a:prstGeom prst="rect">
                <a:avLst/>
              </a:prstGeom>
              <a:blipFill>
                <a:blip r:embed="rId7"/>
                <a:stretch>
                  <a:fillRect l="-864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861F98C-3A8F-4F14-9F19-2C74F7A4271E}"/>
                  </a:ext>
                </a:extLst>
              </p:cNvPr>
              <p:cNvSpPr txBox="1"/>
              <p:nvPr/>
            </p:nvSpPr>
            <p:spPr>
              <a:xfrm>
                <a:off x="7489797" y="1587666"/>
                <a:ext cx="16189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i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861F98C-3A8F-4F14-9F19-2C74F7A4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97" y="1587666"/>
                <a:ext cx="1618992" cy="523220"/>
              </a:xfrm>
              <a:prstGeom prst="rect">
                <a:avLst/>
              </a:prstGeom>
              <a:blipFill>
                <a:blip r:embed="rId8"/>
                <a:stretch>
                  <a:fillRect l="-792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364C8538-A279-438E-A077-A84D4FEC4C8C}"/>
              </a:ext>
            </a:extLst>
          </p:cNvPr>
          <p:cNvSpPr txBox="1"/>
          <p:nvPr/>
        </p:nvSpPr>
        <p:spPr>
          <a:xfrm>
            <a:off x="8791462" y="1576751"/>
            <a:ext cx="1602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+ A B 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3B206E4-ECC1-4953-9112-5755944AD129}"/>
                  </a:ext>
                </a:extLst>
              </p:cNvPr>
              <p:cNvSpPr txBox="1"/>
              <p:nvPr/>
            </p:nvSpPr>
            <p:spPr>
              <a:xfrm>
                <a:off x="4921109" y="2076340"/>
                <a:ext cx="1170314" cy="52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B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3B206E4-ECC1-4953-9112-5755944AD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109" y="2076340"/>
                <a:ext cx="1170314" cy="529760"/>
              </a:xfrm>
              <a:prstGeom prst="rect">
                <a:avLst/>
              </a:prstGeom>
              <a:blipFill>
                <a:blip r:embed="rId9"/>
                <a:stretch>
                  <a:fillRect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81FCC2E-245B-4F03-BA71-D422FA93DD0C}"/>
                  </a:ext>
                </a:extLst>
              </p:cNvPr>
              <p:cNvSpPr txBox="1"/>
              <p:nvPr/>
            </p:nvSpPr>
            <p:spPr>
              <a:xfrm>
                <a:off x="6024945" y="2099971"/>
                <a:ext cx="1618993" cy="52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+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aseline="-25000" dirty="0"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m:t>i</m:t>
                    </m:r>
                  </m:oMath>
                </a14:m>
                <a:endParaRPr lang="en-US" sz="2800" baseline="-250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81FCC2E-245B-4F03-BA71-D422FA93D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945" y="2099971"/>
                <a:ext cx="1618993" cy="529760"/>
              </a:xfrm>
              <a:prstGeom prst="rect">
                <a:avLst/>
              </a:prstGeom>
              <a:blipFill>
                <a:blip r:embed="rId10"/>
                <a:stretch>
                  <a:fillRect l="-7519"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C486082-6122-451F-9A8F-7BE930CF53A0}"/>
                  </a:ext>
                </a:extLst>
              </p:cNvPr>
              <p:cNvSpPr txBox="1"/>
              <p:nvPr/>
            </p:nvSpPr>
            <p:spPr>
              <a:xfrm>
                <a:off x="7489798" y="2110932"/>
                <a:ext cx="1529938" cy="52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+ A B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i</m:t>
                        </m:r>
                      </m:e>
                    </m:acc>
                  </m:oMath>
                </a14:m>
                <a:endParaRPr lang="en-US" sz="2800" baseline="-250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C486082-6122-451F-9A8F-7BE930CF5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98" y="2110932"/>
                <a:ext cx="1529938" cy="529760"/>
              </a:xfrm>
              <a:prstGeom prst="rect">
                <a:avLst/>
              </a:prstGeom>
              <a:blipFill>
                <a:blip r:embed="rId11"/>
                <a:stretch>
                  <a:fillRect l="-8367"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440887A3-1DE5-41B5-B470-1358D864D7C1}"/>
              </a:ext>
            </a:extLst>
          </p:cNvPr>
          <p:cNvSpPr txBox="1"/>
          <p:nvPr/>
        </p:nvSpPr>
        <p:spPr>
          <a:xfrm>
            <a:off x="8794818" y="2098881"/>
            <a:ext cx="1529938" cy="52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+ A B 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5" grpId="0"/>
      <p:bldP spid="27" grpId="0"/>
      <p:bldP spid="29" grpId="0"/>
      <p:bldP spid="31" grpId="0"/>
      <p:bldP spid="35" grpId="0"/>
      <p:bldP spid="37" grpId="0"/>
      <p:bldP spid="41" grpId="0"/>
      <p:bldP spid="43" grpId="0"/>
      <p:bldP spid="69" grpId="0"/>
      <p:bldP spid="71" grpId="0"/>
      <p:bldP spid="73" grpId="0"/>
      <p:bldP spid="75" grpId="0"/>
      <p:bldP spid="77" grpId="0"/>
      <p:bldP spid="79" grpId="0"/>
      <p:bldP spid="81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D272FFC1-B520-4955-9FDD-E9B695AF9EE8}"/>
              </a:ext>
            </a:extLst>
          </p:cNvPr>
          <p:cNvGraphicFramePr>
            <a:graphicFrameLocks noGrp="1"/>
          </p:cNvGraphicFramePr>
          <p:nvPr/>
        </p:nvGraphicFramePr>
        <p:xfrm>
          <a:off x="461043" y="1499243"/>
          <a:ext cx="2965057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2079564034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713041785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2226537660"/>
                    </a:ext>
                  </a:extLst>
                </a:gridCol>
                <a:gridCol w="488141">
                  <a:extLst>
                    <a:ext uri="{9D8B030D-6E8A-4147-A177-3AD203B41FA5}">
                      <a16:colId xmlns:a16="http://schemas.microsoft.com/office/drawing/2014/main" val="1172549991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272237096"/>
                    </a:ext>
                  </a:extLst>
                </a:gridCol>
              </a:tblGrid>
              <a:tr h="242404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899999"/>
                  </a:ext>
                </a:extLst>
              </a:tr>
              <a:tr h="470279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3881578"/>
                  </a:ext>
                </a:extLst>
              </a:tr>
              <a:tr h="442702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2728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3792685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4507473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400144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164006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3906814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033426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C5ED140-5244-4D06-AED9-6DC7CAEE8A99}"/>
              </a:ext>
            </a:extLst>
          </p:cNvPr>
          <p:cNvSpPr/>
          <p:nvPr/>
        </p:nvSpPr>
        <p:spPr>
          <a:xfrm>
            <a:off x="7350077" y="265496"/>
            <a:ext cx="370332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Full Adder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0D7F0-915D-4F59-A478-8ECBDAAEA4AA}"/>
              </a:ext>
            </a:extLst>
          </p:cNvPr>
          <p:cNvGrpSpPr/>
          <p:nvPr/>
        </p:nvGrpSpPr>
        <p:grpSpPr>
          <a:xfrm>
            <a:off x="373631" y="233823"/>
            <a:ext cx="5167975" cy="940954"/>
            <a:chOff x="1056328" y="3864018"/>
            <a:chExt cx="5683420" cy="188904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D8EA55-AAA9-464A-A7C8-A68926F1BF48}"/>
                </a:ext>
              </a:extLst>
            </p:cNvPr>
            <p:cNvGrpSpPr/>
            <p:nvPr/>
          </p:nvGrpSpPr>
          <p:grpSpPr>
            <a:xfrm>
              <a:off x="1108878" y="3864018"/>
              <a:ext cx="5630870" cy="1889048"/>
              <a:chOff x="977508" y="3727809"/>
              <a:chExt cx="5630870" cy="188904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442C4E7-9982-4F16-836B-E5E169001B11}"/>
                  </a:ext>
                </a:extLst>
              </p:cNvPr>
              <p:cNvGrpSpPr/>
              <p:nvPr/>
            </p:nvGrpSpPr>
            <p:grpSpPr>
              <a:xfrm>
                <a:off x="1587109" y="3851119"/>
                <a:ext cx="3909847" cy="1765738"/>
                <a:chOff x="961697" y="4004441"/>
                <a:chExt cx="3909847" cy="176573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27302DF-7CCA-4AE2-8B06-1D6FAA9816FE}"/>
                    </a:ext>
                  </a:extLst>
                </p:cNvPr>
                <p:cNvSpPr/>
                <p:nvPr/>
              </p:nvSpPr>
              <p:spPr>
                <a:xfrm>
                  <a:off x="1623848" y="4004441"/>
                  <a:ext cx="2585545" cy="17657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4D5F9A6-15DB-42C2-9151-EB1E0A7688F1}"/>
                    </a:ext>
                  </a:extLst>
                </p:cNvPr>
                <p:cNvCxnSpPr/>
                <p:nvPr/>
              </p:nvCxnSpPr>
              <p:spPr>
                <a:xfrm flipH="1">
                  <a:off x="961697" y="4319752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47D1533-3452-4970-A7AE-74B2B4E22C3E}"/>
                    </a:ext>
                  </a:extLst>
                </p:cNvPr>
                <p:cNvCxnSpPr/>
                <p:nvPr/>
              </p:nvCxnSpPr>
              <p:spPr>
                <a:xfrm flipH="1">
                  <a:off x="961697" y="4907985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2C21F1E-12BF-4DF7-AF7C-9F32F6C2CD6C}"/>
                    </a:ext>
                  </a:extLst>
                </p:cNvPr>
                <p:cNvCxnSpPr/>
                <p:nvPr/>
              </p:nvCxnSpPr>
              <p:spPr>
                <a:xfrm flipH="1">
                  <a:off x="4209393" y="4319752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5A3E549-4113-4C5E-A8E8-2256C98C4650}"/>
                    </a:ext>
                  </a:extLst>
                </p:cNvPr>
                <p:cNvCxnSpPr/>
                <p:nvPr/>
              </p:nvCxnSpPr>
              <p:spPr>
                <a:xfrm flipH="1">
                  <a:off x="4209393" y="5291959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119EE8-D3C5-4B5D-AAEC-71E408FDBAAD}"/>
                  </a:ext>
                </a:extLst>
              </p:cNvPr>
              <p:cNvSpPr txBox="1"/>
              <p:nvPr/>
            </p:nvSpPr>
            <p:spPr>
              <a:xfrm>
                <a:off x="977508" y="3727809"/>
                <a:ext cx="1024759" cy="926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A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03D9C7-8682-4736-87FA-4734C7DAB48A}"/>
                  </a:ext>
                </a:extLst>
              </p:cNvPr>
              <p:cNvSpPr txBox="1"/>
              <p:nvPr/>
            </p:nvSpPr>
            <p:spPr>
              <a:xfrm>
                <a:off x="1021088" y="4389871"/>
                <a:ext cx="1024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28A631-E459-4D1A-857C-6ED755B65778}"/>
                  </a:ext>
                </a:extLst>
              </p:cNvPr>
              <p:cNvSpPr txBox="1"/>
              <p:nvPr/>
            </p:nvSpPr>
            <p:spPr>
              <a:xfrm>
                <a:off x="5526337" y="4687933"/>
                <a:ext cx="1024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  <a:r>
                  <a:rPr lang="en-US" sz="2400" baseline="-25000" dirty="0"/>
                  <a:t>o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F77DBA-9CD4-45F1-B7CB-B800CB556089}"/>
                  </a:ext>
                </a:extLst>
              </p:cNvPr>
              <p:cNvSpPr txBox="1"/>
              <p:nvPr/>
            </p:nvSpPr>
            <p:spPr>
              <a:xfrm>
                <a:off x="5583619" y="3781947"/>
                <a:ext cx="1024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BE149A-5139-4A85-8CBD-EF5797C044BF}"/>
                  </a:ext>
                </a:extLst>
              </p:cNvPr>
              <p:cNvSpPr txBox="1"/>
              <p:nvPr/>
            </p:nvSpPr>
            <p:spPr>
              <a:xfrm>
                <a:off x="2940792" y="4144733"/>
                <a:ext cx="1549321" cy="117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F/A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070DF9-182A-4784-8F99-64F9C45AA0CA}"/>
                </a:ext>
              </a:extLst>
            </p:cNvPr>
            <p:cNvCxnSpPr/>
            <p:nvPr/>
          </p:nvCxnSpPr>
          <p:spPr>
            <a:xfrm flipH="1">
              <a:off x="1718479" y="5499032"/>
              <a:ext cx="66215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E3D3BE-CAE2-4B4E-A83A-338F0229FA07}"/>
                </a:ext>
              </a:extLst>
            </p:cNvPr>
            <p:cNvSpPr txBox="1"/>
            <p:nvPr/>
          </p:nvSpPr>
          <p:spPr>
            <a:xfrm>
              <a:off x="1056328" y="5134240"/>
              <a:ext cx="1024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r>
                <a:rPr lang="en-US" sz="2400" baseline="-25000" dirty="0"/>
                <a:t>i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488DC64-BA54-476D-95C0-E39F5B3326A5}"/>
              </a:ext>
            </a:extLst>
          </p:cNvPr>
          <p:cNvSpPr txBox="1"/>
          <p:nvPr/>
        </p:nvSpPr>
        <p:spPr>
          <a:xfrm>
            <a:off x="4315184" y="1508622"/>
            <a:ext cx="1174335" cy="52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S =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F60BCE-02FE-439C-9DCC-F910B6CA5A22}"/>
              </a:ext>
            </a:extLst>
          </p:cNvPr>
          <p:cNvSpPr txBox="1"/>
          <p:nvPr/>
        </p:nvSpPr>
        <p:spPr>
          <a:xfrm>
            <a:off x="4229933" y="2063056"/>
            <a:ext cx="1006376" cy="52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o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=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190678D-8F33-4470-9882-2C870586E7DB}"/>
              </a:ext>
            </a:extLst>
          </p:cNvPr>
          <p:cNvGraphicFramePr>
            <a:graphicFrameLocks noGrp="1"/>
          </p:cNvGraphicFramePr>
          <p:nvPr/>
        </p:nvGraphicFramePr>
        <p:xfrm>
          <a:off x="461042" y="1493777"/>
          <a:ext cx="2965057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4138197347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834874404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3389446380"/>
                    </a:ext>
                  </a:extLst>
                </a:gridCol>
                <a:gridCol w="488141">
                  <a:extLst>
                    <a:ext uri="{9D8B030D-6E8A-4147-A177-3AD203B41FA5}">
                      <a16:colId xmlns:a16="http://schemas.microsoft.com/office/drawing/2014/main" val="808496153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1995363060"/>
                    </a:ext>
                  </a:extLst>
                </a:gridCol>
              </a:tblGrid>
              <a:tr h="242404"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</a:t>
                      </a:r>
                      <a:r>
                        <a:rPr lang="en-US" sz="3200" baseline="-25000" dirty="0"/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C</a:t>
                      </a:r>
                      <a:r>
                        <a:rPr lang="en-US" sz="3200" baseline="-25000" dirty="0"/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22911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E325D101-43FC-442D-B332-98F5EBF7B698}"/>
              </a:ext>
            </a:extLst>
          </p:cNvPr>
          <p:cNvGraphicFramePr>
            <a:graphicFrameLocks noGrp="1"/>
          </p:cNvGraphicFramePr>
          <p:nvPr/>
        </p:nvGraphicFramePr>
        <p:xfrm>
          <a:off x="455864" y="2074201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151324351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4138863634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1230486352"/>
                    </a:ext>
                  </a:extLst>
                </a:gridCol>
              </a:tblGrid>
              <a:tr h="4702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0462555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F71041B-ECEA-4FA1-8FDA-595908F777D8}"/>
              </a:ext>
            </a:extLst>
          </p:cNvPr>
          <p:cNvGraphicFramePr>
            <a:graphicFrameLocks noGrp="1"/>
          </p:cNvGraphicFramePr>
          <p:nvPr/>
        </p:nvGraphicFramePr>
        <p:xfrm>
          <a:off x="445578" y="2660091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3192277611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220460628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1657672223"/>
                    </a:ext>
                  </a:extLst>
                </a:gridCol>
              </a:tblGrid>
              <a:tr h="442702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9307768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5D458A65-A88F-4804-901D-081C674B9CD8}"/>
              </a:ext>
            </a:extLst>
          </p:cNvPr>
          <p:cNvGraphicFramePr>
            <a:graphicFrameLocks noGrp="1"/>
          </p:cNvGraphicFramePr>
          <p:nvPr/>
        </p:nvGraphicFramePr>
        <p:xfrm>
          <a:off x="463783" y="3248839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3869891594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1408636380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377297907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958926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B1D3B40-A8B5-4F30-9E8A-70E20561C72A}"/>
              </a:ext>
            </a:extLst>
          </p:cNvPr>
          <p:cNvGraphicFramePr>
            <a:graphicFrameLocks noGrp="1"/>
          </p:cNvGraphicFramePr>
          <p:nvPr/>
        </p:nvGraphicFramePr>
        <p:xfrm>
          <a:off x="453679" y="4384161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729051457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1604376488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169396606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6669524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D3EE20BE-2B33-4443-A928-9320A94E29A9}"/>
              </a:ext>
            </a:extLst>
          </p:cNvPr>
          <p:cNvGraphicFramePr>
            <a:graphicFrameLocks noGrp="1"/>
          </p:cNvGraphicFramePr>
          <p:nvPr/>
        </p:nvGraphicFramePr>
        <p:xfrm>
          <a:off x="2271252" y="2102337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1380176400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2054916010"/>
                    </a:ext>
                  </a:extLst>
                </a:gridCol>
              </a:tblGrid>
              <a:tr h="470279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660290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10F7FF15-588F-414F-BCFB-344F942744F0}"/>
              </a:ext>
            </a:extLst>
          </p:cNvPr>
          <p:cNvGraphicFramePr>
            <a:graphicFrameLocks noGrp="1"/>
          </p:cNvGraphicFramePr>
          <p:nvPr/>
        </p:nvGraphicFramePr>
        <p:xfrm>
          <a:off x="2264588" y="2659106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2899109576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457847782"/>
                    </a:ext>
                  </a:extLst>
                </a:gridCol>
              </a:tblGrid>
              <a:tr h="442702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625572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F265DACE-07C1-4147-B5C2-4C6A24C3C9C8}"/>
              </a:ext>
            </a:extLst>
          </p:cNvPr>
          <p:cNvGraphicFramePr>
            <a:graphicFrameLocks noGrp="1"/>
          </p:cNvGraphicFramePr>
          <p:nvPr/>
        </p:nvGraphicFramePr>
        <p:xfrm>
          <a:off x="2263495" y="3217847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2899109576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457847782"/>
                    </a:ext>
                  </a:extLst>
                </a:gridCol>
              </a:tblGrid>
              <a:tr h="442702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625572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38109533-1F80-403B-A389-2ECA3FA6B08F}"/>
              </a:ext>
            </a:extLst>
          </p:cNvPr>
          <p:cNvGraphicFramePr>
            <a:graphicFrameLocks noGrp="1"/>
          </p:cNvGraphicFramePr>
          <p:nvPr/>
        </p:nvGraphicFramePr>
        <p:xfrm>
          <a:off x="2263494" y="3811859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1225751583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72352020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95765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EAD4EB9D-06EB-4836-95B1-3F23AE5FB39C}"/>
              </a:ext>
            </a:extLst>
          </p:cNvPr>
          <p:cNvGraphicFramePr>
            <a:graphicFrameLocks noGrp="1"/>
          </p:cNvGraphicFramePr>
          <p:nvPr/>
        </p:nvGraphicFramePr>
        <p:xfrm>
          <a:off x="2255786" y="4972031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1225751583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72352020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95765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2D3909E2-FC62-4581-B807-EC09F97CAE13}"/>
              </a:ext>
            </a:extLst>
          </p:cNvPr>
          <p:cNvGraphicFramePr>
            <a:graphicFrameLocks noGrp="1"/>
          </p:cNvGraphicFramePr>
          <p:nvPr/>
        </p:nvGraphicFramePr>
        <p:xfrm>
          <a:off x="2262790" y="5542401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1225751583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72352020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957654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A0D15F62-7503-47E1-9F01-B4F3C08D28A0}"/>
              </a:ext>
            </a:extLst>
          </p:cNvPr>
          <p:cNvGraphicFramePr>
            <a:graphicFrameLocks noGrp="1"/>
          </p:cNvGraphicFramePr>
          <p:nvPr/>
        </p:nvGraphicFramePr>
        <p:xfrm>
          <a:off x="2247053" y="4396320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2899109576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457847782"/>
                    </a:ext>
                  </a:extLst>
                </a:gridCol>
              </a:tblGrid>
              <a:tr h="442702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625572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31DC2275-867E-4B9C-A8DF-7CF4137487D6}"/>
              </a:ext>
            </a:extLst>
          </p:cNvPr>
          <p:cNvGraphicFramePr>
            <a:graphicFrameLocks noGrp="1"/>
          </p:cNvGraphicFramePr>
          <p:nvPr/>
        </p:nvGraphicFramePr>
        <p:xfrm>
          <a:off x="2271252" y="6134874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2186748714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3928549689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5996478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6CA95386-A5C4-455A-B338-CB5B681EC388}"/>
              </a:ext>
            </a:extLst>
          </p:cNvPr>
          <p:cNvGraphicFramePr>
            <a:graphicFrameLocks noGrp="1"/>
          </p:cNvGraphicFramePr>
          <p:nvPr/>
        </p:nvGraphicFramePr>
        <p:xfrm>
          <a:off x="450939" y="3811859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2626960731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268135810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514873399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706069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0A5AB9AF-230E-4589-AA52-56B5031AE921}"/>
              </a:ext>
            </a:extLst>
          </p:cNvPr>
          <p:cNvGraphicFramePr>
            <a:graphicFrameLocks noGrp="1"/>
          </p:cNvGraphicFramePr>
          <p:nvPr/>
        </p:nvGraphicFramePr>
        <p:xfrm>
          <a:off x="460314" y="6116135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3345389045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1064051652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367918552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4166165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72E1A17-9B0A-49A7-9BB5-4BD839DDBAD0}"/>
              </a:ext>
            </a:extLst>
          </p:cNvPr>
          <p:cNvGraphicFramePr>
            <a:graphicFrameLocks noGrp="1"/>
          </p:cNvGraphicFramePr>
          <p:nvPr/>
        </p:nvGraphicFramePr>
        <p:xfrm>
          <a:off x="464258" y="4964769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3711913956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3368831773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2875135670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732854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7B6ECC6C-B4B4-49CC-845B-B3415A256C99}"/>
              </a:ext>
            </a:extLst>
          </p:cNvPr>
          <p:cNvGraphicFramePr>
            <a:graphicFrameLocks noGrp="1"/>
          </p:cNvGraphicFramePr>
          <p:nvPr/>
        </p:nvGraphicFramePr>
        <p:xfrm>
          <a:off x="461042" y="5556492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1554267535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806461734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3050982731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32899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788659B-8E32-474E-8DC6-E788F964BFF4}"/>
                  </a:ext>
                </a:extLst>
              </p:cNvPr>
              <p:cNvSpPr txBox="1"/>
              <p:nvPr/>
            </p:nvSpPr>
            <p:spPr>
              <a:xfrm>
                <a:off x="4933659" y="1558244"/>
                <a:ext cx="1344227" cy="524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788659B-8E32-474E-8DC6-E788F964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659" y="1558244"/>
                <a:ext cx="1344227" cy="524118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9211512-2CFC-4C87-A767-40478960A0CE}"/>
                  </a:ext>
                </a:extLst>
              </p:cNvPr>
              <p:cNvSpPr txBox="1"/>
              <p:nvPr/>
            </p:nvSpPr>
            <p:spPr>
              <a:xfrm>
                <a:off x="6044306" y="1569333"/>
                <a:ext cx="1481909" cy="524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B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i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9211512-2CFC-4C87-A767-40478960A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06" y="1569333"/>
                <a:ext cx="1481909" cy="524118"/>
              </a:xfrm>
              <a:prstGeom prst="rect">
                <a:avLst/>
              </a:prstGeom>
              <a:blipFill>
                <a:blip r:embed="rId3"/>
                <a:stretch>
                  <a:fillRect l="-864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861F98C-3A8F-4F14-9F19-2C74F7A4271E}"/>
                  </a:ext>
                </a:extLst>
              </p:cNvPr>
              <p:cNvSpPr txBox="1"/>
              <p:nvPr/>
            </p:nvSpPr>
            <p:spPr>
              <a:xfrm>
                <a:off x="7489797" y="1587666"/>
                <a:ext cx="16189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i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861F98C-3A8F-4F14-9F19-2C74F7A4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97" y="1587666"/>
                <a:ext cx="1618992" cy="523220"/>
              </a:xfrm>
              <a:prstGeom prst="rect">
                <a:avLst/>
              </a:prstGeom>
              <a:blipFill>
                <a:blip r:embed="rId4"/>
                <a:stretch>
                  <a:fillRect l="-792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364C8538-A279-438E-A077-A84D4FEC4C8C}"/>
              </a:ext>
            </a:extLst>
          </p:cNvPr>
          <p:cNvSpPr txBox="1"/>
          <p:nvPr/>
        </p:nvSpPr>
        <p:spPr>
          <a:xfrm>
            <a:off x="8791462" y="1576751"/>
            <a:ext cx="1602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+ A B 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3B206E4-ECC1-4953-9112-5755944AD129}"/>
                  </a:ext>
                </a:extLst>
              </p:cNvPr>
              <p:cNvSpPr txBox="1"/>
              <p:nvPr/>
            </p:nvSpPr>
            <p:spPr>
              <a:xfrm>
                <a:off x="4921109" y="2076340"/>
                <a:ext cx="1170314" cy="52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B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3B206E4-ECC1-4953-9112-5755944AD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109" y="2076340"/>
                <a:ext cx="1170314" cy="529760"/>
              </a:xfrm>
              <a:prstGeom prst="rect">
                <a:avLst/>
              </a:prstGeom>
              <a:blipFill>
                <a:blip r:embed="rId5"/>
                <a:stretch>
                  <a:fillRect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81FCC2E-245B-4F03-BA71-D422FA93DD0C}"/>
                  </a:ext>
                </a:extLst>
              </p:cNvPr>
              <p:cNvSpPr txBox="1"/>
              <p:nvPr/>
            </p:nvSpPr>
            <p:spPr>
              <a:xfrm>
                <a:off x="6024945" y="2099971"/>
                <a:ext cx="1618993" cy="52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+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aseline="-25000" dirty="0"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m:t>i</m:t>
                    </m:r>
                  </m:oMath>
                </a14:m>
                <a:endParaRPr lang="en-US" sz="2800" baseline="-250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81FCC2E-245B-4F03-BA71-D422FA93D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945" y="2099971"/>
                <a:ext cx="1618993" cy="529760"/>
              </a:xfrm>
              <a:prstGeom prst="rect">
                <a:avLst/>
              </a:prstGeom>
              <a:blipFill>
                <a:blip r:embed="rId6"/>
                <a:stretch>
                  <a:fillRect l="-7519"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C486082-6122-451F-9A8F-7BE930CF53A0}"/>
                  </a:ext>
                </a:extLst>
              </p:cNvPr>
              <p:cNvSpPr txBox="1"/>
              <p:nvPr/>
            </p:nvSpPr>
            <p:spPr>
              <a:xfrm>
                <a:off x="7489798" y="2110932"/>
                <a:ext cx="1529938" cy="52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+ A B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i</m:t>
                        </m:r>
                      </m:e>
                    </m:acc>
                  </m:oMath>
                </a14:m>
                <a:endParaRPr lang="en-US" sz="2800" baseline="-250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C486082-6122-451F-9A8F-7BE930CF5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98" y="2110932"/>
                <a:ext cx="1529938" cy="529760"/>
              </a:xfrm>
              <a:prstGeom prst="rect">
                <a:avLst/>
              </a:prstGeom>
              <a:blipFill>
                <a:blip r:embed="rId7"/>
                <a:stretch>
                  <a:fillRect l="-8367"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440887A3-1DE5-41B5-B470-1358D864D7C1}"/>
              </a:ext>
            </a:extLst>
          </p:cNvPr>
          <p:cNvSpPr txBox="1"/>
          <p:nvPr/>
        </p:nvSpPr>
        <p:spPr>
          <a:xfrm>
            <a:off x="8794818" y="2098881"/>
            <a:ext cx="1529938" cy="52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+ A B 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E54524-EDBB-435A-9864-7A9873CD52B9}"/>
                  </a:ext>
                </a:extLst>
              </p:cNvPr>
              <p:cNvSpPr txBox="1"/>
              <p:nvPr/>
            </p:nvSpPr>
            <p:spPr>
              <a:xfrm>
                <a:off x="3865241" y="3004945"/>
                <a:ext cx="6519729" cy="52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o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B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+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aseline="-25000" dirty="0"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m:t>i</m:t>
                    </m:r>
                  </m:oMath>
                </a14:m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+ A B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+ A B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en-US" sz="2800" baseline="-250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E54524-EDBB-435A-9864-7A9873CD5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241" y="3004945"/>
                <a:ext cx="6519729" cy="529760"/>
              </a:xfrm>
              <a:prstGeom prst="rect">
                <a:avLst/>
              </a:prstGeom>
              <a:blipFill>
                <a:blip r:embed="rId8"/>
                <a:stretch>
                  <a:fillRect l="-1869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DFDD5C-EA18-45F4-ADF8-E84B058C4580}"/>
                  </a:ext>
                </a:extLst>
              </p:cNvPr>
              <p:cNvSpPr txBox="1"/>
              <p:nvPr/>
            </p:nvSpPr>
            <p:spPr>
              <a:xfrm>
                <a:off x="4315185" y="3506827"/>
                <a:ext cx="5757730" cy="52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=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B +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)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+ A B (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+  C</a:t>
                </a:r>
                <a:r>
                  <a:rPr lang="en-US" sz="2800" baseline="-25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i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)</a:t>
                </a:r>
                <a:endParaRPr lang="en-US" sz="2800" baseline="-250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DFDD5C-EA18-45F4-ADF8-E84B058C4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85" y="3506827"/>
                <a:ext cx="5757730" cy="529760"/>
              </a:xfrm>
              <a:prstGeom prst="rect">
                <a:avLst/>
              </a:prstGeom>
              <a:blipFill>
                <a:blip r:embed="rId9"/>
                <a:stretch>
                  <a:fillRect l="-2225"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A0B5C91-D70F-4586-8792-693BF2965038}"/>
              </a:ext>
            </a:extLst>
          </p:cNvPr>
          <p:cNvSpPr txBox="1"/>
          <p:nvPr/>
        </p:nvSpPr>
        <p:spPr>
          <a:xfrm>
            <a:off x="4315185" y="4066775"/>
            <a:ext cx="4277267" cy="52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= 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( A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B ) + A B . 1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7A147B-C372-4D0D-BED4-27A644CCE177}"/>
              </a:ext>
            </a:extLst>
          </p:cNvPr>
          <p:cNvSpPr txBox="1"/>
          <p:nvPr/>
        </p:nvSpPr>
        <p:spPr>
          <a:xfrm>
            <a:off x="4315184" y="4626723"/>
            <a:ext cx="4277268" cy="52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= 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( A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B ) + A B 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1D7B05-8E54-4C84-97A9-7BD7C3E51DBB}"/>
              </a:ext>
            </a:extLst>
          </p:cNvPr>
          <p:cNvSpPr txBox="1"/>
          <p:nvPr/>
        </p:nvSpPr>
        <p:spPr>
          <a:xfrm>
            <a:off x="6894183" y="5426494"/>
            <a:ext cx="3066841" cy="52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S  = A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 B 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FFBD0A-DBAD-40F6-A7DF-F69C9D3E062B}"/>
              </a:ext>
            </a:extLst>
          </p:cNvPr>
          <p:cNvSpPr txBox="1"/>
          <p:nvPr/>
        </p:nvSpPr>
        <p:spPr>
          <a:xfrm>
            <a:off x="7010295" y="5950612"/>
            <a:ext cx="4277268" cy="52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o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= 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( A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B ) + A B 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2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D272FFC1-B520-4955-9FDD-E9B695AF9EE8}"/>
              </a:ext>
            </a:extLst>
          </p:cNvPr>
          <p:cNvGraphicFramePr>
            <a:graphicFrameLocks noGrp="1"/>
          </p:cNvGraphicFramePr>
          <p:nvPr/>
        </p:nvGraphicFramePr>
        <p:xfrm>
          <a:off x="461043" y="1499243"/>
          <a:ext cx="2965057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2079564034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713041785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2226537660"/>
                    </a:ext>
                  </a:extLst>
                </a:gridCol>
                <a:gridCol w="488141">
                  <a:extLst>
                    <a:ext uri="{9D8B030D-6E8A-4147-A177-3AD203B41FA5}">
                      <a16:colId xmlns:a16="http://schemas.microsoft.com/office/drawing/2014/main" val="1172549991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272237096"/>
                    </a:ext>
                  </a:extLst>
                </a:gridCol>
              </a:tblGrid>
              <a:tr h="242404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899999"/>
                  </a:ext>
                </a:extLst>
              </a:tr>
              <a:tr h="470279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3881578"/>
                  </a:ext>
                </a:extLst>
              </a:tr>
              <a:tr h="442702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2728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3792685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4507473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400144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164006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3906814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033426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C5ED140-5244-4D06-AED9-6DC7CAEE8A99}"/>
              </a:ext>
            </a:extLst>
          </p:cNvPr>
          <p:cNvSpPr/>
          <p:nvPr/>
        </p:nvSpPr>
        <p:spPr>
          <a:xfrm>
            <a:off x="7350077" y="265496"/>
            <a:ext cx="370332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Full Adder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0D7F0-915D-4F59-A478-8ECBDAAEA4AA}"/>
              </a:ext>
            </a:extLst>
          </p:cNvPr>
          <p:cNvGrpSpPr/>
          <p:nvPr/>
        </p:nvGrpSpPr>
        <p:grpSpPr>
          <a:xfrm>
            <a:off x="373631" y="233823"/>
            <a:ext cx="5167975" cy="940954"/>
            <a:chOff x="1056328" y="3864018"/>
            <a:chExt cx="5683420" cy="188904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D8EA55-AAA9-464A-A7C8-A68926F1BF48}"/>
                </a:ext>
              </a:extLst>
            </p:cNvPr>
            <p:cNvGrpSpPr/>
            <p:nvPr/>
          </p:nvGrpSpPr>
          <p:grpSpPr>
            <a:xfrm>
              <a:off x="1108878" y="3864018"/>
              <a:ext cx="5630870" cy="1889048"/>
              <a:chOff x="977508" y="3727809"/>
              <a:chExt cx="5630870" cy="188904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442C4E7-9982-4F16-836B-E5E169001B11}"/>
                  </a:ext>
                </a:extLst>
              </p:cNvPr>
              <p:cNvGrpSpPr/>
              <p:nvPr/>
            </p:nvGrpSpPr>
            <p:grpSpPr>
              <a:xfrm>
                <a:off x="1587109" y="3851119"/>
                <a:ext cx="3909847" cy="1765738"/>
                <a:chOff x="961697" y="4004441"/>
                <a:chExt cx="3909847" cy="176573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27302DF-7CCA-4AE2-8B06-1D6FAA9816FE}"/>
                    </a:ext>
                  </a:extLst>
                </p:cNvPr>
                <p:cNvSpPr/>
                <p:nvPr/>
              </p:nvSpPr>
              <p:spPr>
                <a:xfrm>
                  <a:off x="1623848" y="4004441"/>
                  <a:ext cx="2585545" cy="17657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4D5F9A6-15DB-42C2-9151-EB1E0A7688F1}"/>
                    </a:ext>
                  </a:extLst>
                </p:cNvPr>
                <p:cNvCxnSpPr/>
                <p:nvPr/>
              </p:nvCxnSpPr>
              <p:spPr>
                <a:xfrm flipH="1">
                  <a:off x="961697" y="4319752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47D1533-3452-4970-A7AE-74B2B4E22C3E}"/>
                    </a:ext>
                  </a:extLst>
                </p:cNvPr>
                <p:cNvCxnSpPr/>
                <p:nvPr/>
              </p:nvCxnSpPr>
              <p:spPr>
                <a:xfrm flipH="1">
                  <a:off x="961697" y="4907985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2C21F1E-12BF-4DF7-AF7C-9F32F6C2CD6C}"/>
                    </a:ext>
                  </a:extLst>
                </p:cNvPr>
                <p:cNvCxnSpPr/>
                <p:nvPr/>
              </p:nvCxnSpPr>
              <p:spPr>
                <a:xfrm flipH="1">
                  <a:off x="4209393" y="4319752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5A3E549-4113-4C5E-A8E8-2256C98C4650}"/>
                    </a:ext>
                  </a:extLst>
                </p:cNvPr>
                <p:cNvCxnSpPr/>
                <p:nvPr/>
              </p:nvCxnSpPr>
              <p:spPr>
                <a:xfrm flipH="1">
                  <a:off x="4209393" y="5291959"/>
                  <a:ext cx="662151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119EE8-D3C5-4B5D-AAEC-71E408FDBAAD}"/>
                  </a:ext>
                </a:extLst>
              </p:cNvPr>
              <p:cNvSpPr txBox="1"/>
              <p:nvPr/>
            </p:nvSpPr>
            <p:spPr>
              <a:xfrm>
                <a:off x="977508" y="3727809"/>
                <a:ext cx="1024759" cy="926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A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03D9C7-8682-4736-87FA-4734C7DAB48A}"/>
                  </a:ext>
                </a:extLst>
              </p:cNvPr>
              <p:cNvSpPr txBox="1"/>
              <p:nvPr/>
            </p:nvSpPr>
            <p:spPr>
              <a:xfrm>
                <a:off x="1021088" y="4389871"/>
                <a:ext cx="1024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28A631-E459-4D1A-857C-6ED755B65778}"/>
                  </a:ext>
                </a:extLst>
              </p:cNvPr>
              <p:cNvSpPr txBox="1"/>
              <p:nvPr/>
            </p:nvSpPr>
            <p:spPr>
              <a:xfrm>
                <a:off x="5526337" y="4687933"/>
                <a:ext cx="1024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  <a:r>
                  <a:rPr lang="en-US" sz="2400" baseline="-25000" dirty="0"/>
                  <a:t>o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F77DBA-9CD4-45F1-B7CB-B800CB556089}"/>
                  </a:ext>
                </a:extLst>
              </p:cNvPr>
              <p:cNvSpPr txBox="1"/>
              <p:nvPr/>
            </p:nvSpPr>
            <p:spPr>
              <a:xfrm>
                <a:off x="5583619" y="3781947"/>
                <a:ext cx="1024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BE149A-5139-4A85-8CBD-EF5797C044BF}"/>
                  </a:ext>
                </a:extLst>
              </p:cNvPr>
              <p:cNvSpPr txBox="1"/>
              <p:nvPr/>
            </p:nvSpPr>
            <p:spPr>
              <a:xfrm>
                <a:off x="2940792" y="4144733"/>
                <a:ext cx="1549321" cy="117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F/A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070DF9-182A-4784-8F99-64F9C45AA0CA}"/>
                </a:ext>
              </a:extLst>
            </p:cNvPr>
            <p:cNvCxnSpPr/>
            <p:nvPr/>
          </p:nvCxnSpPr>
          <p:spPr>
            <a:xfrm flipH="1">
              <a:off x="1718479" y="5499032"/>
              <a:ext cx="66215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E3D3BE-CAE2-4B4E-A83A-338F0229FA07}"/>
                </a:ext>
              </a:extLst>
            </p:cNvPr>
            <p:cNvSpPr txBox="1"/>
            <p:nvPr/>
          </p:nvSpPr>
          <p:spPr>
            <a:xfrm>
              <a:off x="1056328" y="5134240"/>
              <a:ext cx="1024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r>
                <a:rPr lang="en-US" sz="2400" baseline="-25000" dirty="0"/>
                <a:t>i</a:t>
              </a:r>
            </a:p>
          </p:txBody>
        </p:sp>
      </p:grp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190678D-8F33-4470-9882-2C870586E7DB}"/>
              </a:ext>
            </a:extLst>
          </p:cNvPr>
          <p:cNvGraphicFramePr>
            <a:graphicFrameLocks noGrp="1"/>
          </p:cNvGraphicFramePr>
          <p:nvPr/>
        </p:nvGraphicFramePr>
        <p:xfrm>
          <a:off x="461042" y="1493777"/>
          <a:ext cx="2965057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4138197347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834874404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3389446380"/>
                    </a:ext>
                  </a:extLst>
                </a:gridCol>
                <a:gridCol w="488141">
                  <a:extLst>
                    <a:ext uri="{9D8B030D-6E8A-4147-A177-3AD203B41FA5}">
                      <a16:colId xmlns:a16="http://schemas.microsoft.com/office/drawing/2014/main" val="808496153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1995363060"/>
                    </a:ext>
                  </a:extLst>
                </a:gridCol>
              </a:tblGrid>
              <a:tr h="242404"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</a:t>
                      </a:r>
                      <a:r>
                        <a:rPr lang="en-US" sz="3200" baseline="-25000" dirty="0"/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C</a:t>
                      </a:r>
                      <a:r>
                        <a:rPr lang="en-US" sz="3200" baseline="-25000" dirty="0"/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722911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E325D101-43FC-442D-B332-98F5EBF7B698}"/>
              </a:ext>
            </a:extLst>
          </p:cNvPr>
          <p:cNvGraphicFramePr>
            <a:graphicFrameLocks noGrp="1"/>
          </p:cNvGraphicFramePr>
          <p:nvPr/>
        </p:nvGraphicFramePr>
        <p:xfrm>
          <a:off x="455864" y="2074201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151324351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4138863634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1230486352"/>
                    </a:ext>
                  </a:extLst>
                </a:gridCol>
              </a:tblGrid>
              <a:tr h="4702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0462555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F71041B-ECEA-4FA1-8FDA-595908F777D8}"/>
              </a:ext>
            </a:extLst>
          </p:cNvPr>
          <p:cNvGraphicFramePr>
            <a:graphicFrameLocks noGrp="1"/>
          </p:cNvGraphicFramePr>
          <p:nvPr/>
        </p:nvGraphicFramePr>
        <p:xfrm>
          <a:off x="445578" y="2660091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3192277611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220460628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1657672223"/>
                    </a:ext>
                  </a:extLst>
                </a:gridCol>
              </a:tblGrid>
              <a:tr h="442702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9307768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5D458A65-A88F-4804-901D-081C674B9CD8}"/>
              </a:ext>
            </a:extLst>
          </p:cNvPr>
          <p:cNvGraphicFramePr>
            <a:graphicFrameLocks noGrp="1"/>
          </p:cNvGraphicFramePr>
          <p:nvPr/>
        </p:nvGraphicFramePr>
        <p:xfrm>
          <a:off x="463783" y="3248839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3869891594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1408636380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377297907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958926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B1D3B40-A8B5-4F30-9E8A-70E20561C72A}"/>
              </a:ext>
            </a:extLst>
          </p:cNvPr>
          <p:cNvGraphicFramePr>
            <a:graphicFrameLocks noGrp="1"/>
          </p:cNvGraphicFramePr>
          <p:nvPr/>
        </p:nvGraphicFramePr>
        <p:xfrm>
          <a:off x="453679" y="4384161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729051457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1604376488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169396606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6669524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D3EE20BE-2B33-4443-A928-9320A94E29A9}"/>
              </a:ext>
            </a:extLst>
          </p:cNvPr>
          <p:cNvGraphicFramePr>
            <a:graphicFrameLocks noGrp="1"/>
          </p:cNvGraphicFramePr>
          <p:nvPr/>
        </p:nvGraphicFramePr>
        <p:xfrm>
          <a:off x="2271252" y="2102337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1380176400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2054916010"/>
                    </a:ext>
                  </a:extLst>
                </a:gridCol>
              </a:tblGrid>
              <a:tr h="470279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660290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10F7FF15-588F-414F-BCFB-344F942744F0}"/>
              </a:ext>
            </a:extLst>
          </p:cNvPr>
          <p:cNvGraphicFramePr>
            <a:graphicFrameLocks noGrp="1"/>
          </p:cNvGraphicFramePr>
          <p:nvPr/>
        </p:nvGraphicFramePr>
        <p:xfrm>
          <a:off x="2264588" y="2659106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2899109576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457847782"/>
                    </a:ext>
                  </a:extLst>
                </a:gridCol>
              </a:tblGrid>
              <a:tr h="442702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625572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F265DACE-07C1-4147-B5C2-4C6A24C3C9C8}"/>
              </a:ext>
            </a:extLst>
          </p:cNvPr>
          <p:cNvGraphicFramePr>
            <a:graphicFrameLocks noGrp="1"/>
          </p:cNvGraphicFramePr>
          <p:nvPr/>
        </p:nvGraphicFramePr>
        <p:xfrm>
          <a:off x="2263495" y="3217847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2899109576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457847782"/>
                    </a:ext>
                  </a:extLst>
                </a:gridCol>
              </a:tblGrid>
              <a:tr h="442702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625572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38109533-1F80-403B-A389-2ECA3FA6B08F}"/>
              </a:ext>
            </a:extLst>
          </p:cNvPr>
          <p:cNvGraphicFramePr>
            <a:graphicFrameLocks noGrp="1"/>
          </p:cNvGraphicFramePr>
          <p:nvPr/>
        </p:nvGraphicFramePr>
        <p:xfrm>
          <a:off x="2263494" y="3811859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1225751583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72352020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95765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EAD4EB9D-06EB-4836-95B1-3F23AE5FB39C}"/>
              </a:ext>
            </a:extLst>
          </p:cNvPr>
          <p:cNvGraphicFramePr>
            <a:graphicFrameLocks noGrp="1"/>
          </p:cNvGraphicFramePr>
          <p:nvPr/>
        </p:nvGraphicFramePr>
        <p:xfrm>
          <a:off x="2255786" y="4972031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1225751583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72352020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95765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2D3909E2-FC62-4581-B807-EC09F97CAE13}"/>
              </a:ext>
            </a:extLst>
          </p:cNvPr>
          <p:cNvGraphicFramePr>
            <a:graphicFrameLocks noGrp="1"/>
          </p:cNvGraphicFramePr>
          <p:nvPr/>
        </p:nvGraphicFramePr>
        <p:xfrm>
          <a:off x="2262790" y="5542401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1225751583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72352020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957654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A0D15F62-7503-47E1-9F01-B4F3C08D28A0}"/>
              </a:ext>
            </a:extLst>
          </p:cNvPr>
          <p:cNvGraphicFramePr>
            <a:graphicFrameLocks noGrp="1"/>
          </p:cNvGraphicFramePr>
          <p:nvPr/>
        </p:nvGraphicFramePr>
        <p:xfrm>
          <a:off x="2247053" y="4396320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2899109576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457847782"/>
                    </a:ext>
                  </a:extLst>
                </a:gridCol>
              </a:tblGrid>
              <a:tr h="442702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625572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31DC2275-867E-4B9C-A8DF-7CF4137487D6}"/>
              </a:ext>
            </a:extLst>
          </p:cNvPr>
          <p:cNvGraphicFramePr>
            <a:graphicFrameLocks noGrp="1"/>
          </p:cNvGraphicFramePr>
          <p:nvPr/>
        </p:nvGraphicFramePr>
        <p:xfrm>
          <a:off x="2271252" y="6134874"/>
          <a:ext cx="117031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41">
                  <a:extLst>
                    <a:ext uri="{9D8B030D-6E8A-4147-A177-3AD203B41FA5}">
                      <a16:colId xmlns:a16="http://schemas.microsoft.com/office/drawing/2014/main" val="2186748714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3928549689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5996478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6CA95386-A5C4-455A-B338-CB5B681EC388}"/>
              </a:ext>
            </a:extLst>
          </p:cNvPr>
          <p:cNvGraphicFramePr>
            <a:graphicFrameLocks noGrp="1"/>
          </p:cNvGraphicFramePr>
          <p:nvPr/>
        </p:nvGraphicFramePr>
        <p:xfrm>
          <a:off x="450939" y="3811859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2626960731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268135810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514873399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706069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0A5AB9AF-230E-4589-AA52-56B5031AE921}"/>
              </a:ext>
            </a:extLst>
          </p:cNvPr>
          <p:cNvGraphicFramePr>
            <a:graphicFrameLocks noGrp="1"/>
          </p:cNvGraphicFramePr>
          <p:nvPr/>
        </p:nvGraphicFramePr>
        <p:xfrm>
          <a:off x="460314" y="6116135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3345389045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1064051652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3679185523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4166165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72E1A17-9B0A-49A7-9BB5-4BD839DDBAD0}"/>
              </a:ext>
            </a:extLst>
          </p:cNvPr>
          <p:cNvGraphicFramePr>
            <a:graphicFrameLocks noGrp="1"/>
          </p:cNvGraphicFramePr>
          <p:nvPr/>
        </p:nvGraphicFramePr>
        <p:xfrm>
          <a:off x="464258" y="4964769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3711913956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3368831773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2875135670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732854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7B6ECC6C-B4B4-49CC-845B-B3415A256C99}"/>
              </a:ext>
            </a:extLst>
          </p:cNvPr>
          <p:cNvGraphicFramePr>
            <a:graphicFrameLocks noGrp="1"/>
          </p:cNvGraphicFramePr>
          <p:nvPr/>
        </p:nvGraphicFramePr>
        <p:xfrm>
          <a:off x="461042" y="5556492"/>
          <a:ext cx="17947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9">
                  <a:extLst>
                    <a:ext uri="{9D8B030D-6E8A-4147-A177-3AD203B41FA5}">
                      <a16:colId xmlns:a16="http://schemas.microsoft.com/office/drawing/2014/main" val="1554267535"/>
                    </a:ext>
                  </a:extLst>
                </a:gridCol>
                <a:gridCol w="540565">
                  <a:extLst>
                    <a:ext uri="{9D8B030D-6E8A-4147-A177-3AD203B41FA5}">
                      <a16:colId xmlns:a16="http://schemas.microsoft.com/office/drawing/2014/main" val="806461734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3050982731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328991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11D7B05-8E54-4C84-97A9-7BD7C3E51DBB}"/>
              </a:ext>
            </a:extLst>
          </p:cNvPr>
          <p:cNvSpPr txBox="1"/>
          <p:nvPr/>
        </p:nvSpPr>
        <p:spPr>
          <a:xfrm>
            <a:off x="4060817" y="1548779"/>
            <a:ext cx="3066841" cy="52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S  = A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 B 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FFBD0A-DBAD-40F6-A7DF-F69C9D3E062B}"/>
              </a:ext>
            </a:extLst>
          </p:cNvPr>
          <p:cNvSpPr txBox="1"/>
          <p:nvPr/>
        </p:nvSpPr>
        <p:spPr>
          <a:xfrm>
            <a:off x="7762375" y="1543137"/>
            <a:ext cx="3918145" cy="52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o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= 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( A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B ) + A B 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6BA8AB5D-A8A2-4B4C-BCF6-5FEF89B63E61}"/>
              </a:ext>
            </a:extLst>
          </p:cNvPr>
          <p:cNvGraphicFramePr>
            <a:graphicFrameLocks noGrp="1"/>
          </p:cNvGraphicFramePr>
          <p:nvPr/>
        </p:nvGraphicFramePr>
        <p:xfrm>
          <a:off x="3686869" y="2428027"/>
          <a:ext cx="1619772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849">
                  <a:extLst>
                    <a:ext uri="{9D8B030D-6E8A-4147-A177-3AD203B41FA5}">
                      <a16:colId xmlns:a16="http://schemas.microsoft.com/office/drawing/2014/main" val="834139228"/>
                    </a:ext>
                  </a:extLst>
                </a:gridCol>
                <a:gridCol w="418252">
                  <a:extLst>
                    <a:ext uri="{9D8B030D-6E8A-4147-A177-3AD203B41FA5}">
                      <a16:colId xmlns:a16="http://schemas.microsoft.com/office/drawing/2014/main" val="3990114450"/>
                    </a:ext>
                  </a:extLst>
                </a:gridCol>
                <a:gridCol w="763671">
                  <a:extLst>
                    <a:ext uri="{9D8B030D-6E8A-4147-A177-3AD203B41FA5}">
                      <a16:colId xmlns:a16="http://schemas.microsoft.com/office/drawing/2014/main" val="3431114259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</a:t>
                      </a:r>
                      <a:r>
                        <a:rPr lang="en-US" sz="3200" baseline="-25000" dirty="0"/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957769"/>
                  </a:ext>
                </a:extLst>
              </a:tr>
            </a:tbl>
          </a:graphicData>
        </a:graphic>
      </p:graphicFrame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2B8FA54-B2B0-4C95-94B2-1A39A9E0A26C}"/>
              </a:ext>
            </a:extLst>
          </p:cNvPr>
          <p:cNvCxnSpPr>
            <a:cxnSpLocks/>
          </p:cNvCxnSpPr>
          <p:nvPr/>
        </p:nvCxnSpPr>
        <p:spPr>
          <a:xfrm flipH="1">
            <a:off x="4306800" y="2951874"/>
            <a:ext cx="26908" cy="2957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7D0D7F2-7088-4353-AA38-58D8FCB93F3B}"/>
              </a:ext>
            </a:extLst>
          </p:cNvPr>
          <p:cNvCxnSpPr>
            <a:cxnSpLocks/>
          </p:cNvCxnSpPr>
          <p:nvPr/>
        </p:nvCxnSpPr>
        <p:spPr>
          <a:xfrm flipH="1">
            <a:off x="4789099" y="2951874"/>
            <a:ext cx="12695" cy="2957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4B04C5D-BC9C-4307-BB3F-DE7CD82C019D}"/>
              </a:ext>
            </a:extLst>
          </p:cNvPr>
          <p:cNvGrpSpPr/>
          <p:nvPr/>
        </p:nvGrpSpPr>
        <p:grpSpPr>
          <a:xfrm>
            <a:off x="5724725" y="2993507"/>
            <a:ext cx="1930151" cy="561210"/>
            <a:chOff x="5419926" y="2993507"/>
            <a:chExt cx="1930151" cy="561210"/>
          </a:xfrm>
        </p:grpSpPr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4DFEF085-DF64-4A57-8007-9F75E21221DE}"/>
                </a:ext>
              </a:extLst>
            </p:cNvPr>
            <p:cNvSpPr/>
            <p:nvPr/>
          </p:nvSpPr>
          <p:spPr>
            <a:xfrm rot="3204213">
              <a:off x="5795904" y="3030769"/>
              <a:ext cx="214991" cy="643773"/>
            </a:xfrm>
            <a:prstGeom prst="arc">
              <a:avLst>
                <a:gd name="adj1" fmla="val 16992325"/>
                <a:gd name="adj2" fmla="val 443125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8EBA615-08A7-4870-A125-29DEDFB2ACC5}"/>
                </a:ext>
              </a:extLst>
            </p:cNvPr>
            <p:cNvGrpSpPr/>
            <p:nvPr/>
          </p:nvGrpSpPr>
          <p:grpSpPr>
            <a:xfrm>
              <a:off x="5419926" y="2993507"/>
              <a:ext cx="1930151" cy="561210"/>
              <a:chOff x="5419926" y="2993507"/>
              <a:chExt cx="1930151" cy="561210"/>
            </a:xfrm>
          </p:grpSpPr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85FA3E9A-529F-4952-A510-6DC9C115C4AA}"/>
                  </a:ext>
                </a:extLst>
              </p:cNvPr>
              <p:cNvSpPr/>
              <p:nvPr/>
            </p:nvSpPr>
            <p:spPr>
              <a:xfrm rot="21411766">
                <a:off x="5419926" y="3038243"/>
                <a:ext cx="266373" cy="483208"/>
              </a:xfrm>
              <a:prstGeom prst="arc">
                <a:avLst>
                  <a:gd name="adj1" fmla="val 16525478"/>
                  <a:gd name="adj2" fmla="val 5343249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C9D8781F-75FD-4628-8D0E-73A27BAAC98E}"/>
                  </a:ext>
                </a:extLst>
              </p:cNvPr>
              <p:cNvSpPr/>
              <p:nvPr/>
            </p:nvSpPr>
            <p:spPr>
              <a:xfrm rot="21411766">
                <a:off x="5535452" y="2993507"/>
                <a:ext cx="278709" cy="561210"/>
              </a:xfrm>
              <a:prstGeom prst="arc">
                <a:avLst>
                  <a:gd name="adj1" fmla="val 16992325"/>
                  <a:gd name="adj2" fmla="val 513092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Arc 89">
                <a:extLst>
                  <a:ext uri="{FF2B5EF4-FFF2-40B4-BE49-F238E27FC236}">
                    <a16:creationId xmlns:a16="http://schemas.microsoft.com/office/drawing/2014/main" id="{F7DBCD64-E8C4-4125-81F3-74FE425B5A0E}"/>
                  </a:ext>
                </a:extLst>
              </p:cNvPr>
              <p:cNvSpPr/>
              <p:nvPr/>
            </p:nvSpPr>
            <p:spPr>
              <a:xfrm rot="18086568">
                <a:off x="5828425" y="2880932"/>
                <a:ext cx="160688" cy="586280"/>
              </a:xfrm>
              <a:prstGeom prst="arc">
                <a:avLst>
                  <a:gd name="adj1" fmla="val 16992325"/>
                  <a:gd name="adj2" fmla="val 513092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2EE8625-497C-4616-ACDE-4EDD74C1C9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4441" y="3274111"/>
                <a:ext cx="1225636" cy="1784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2A10E7A-C0A8-4D83-AC56-AB88B9D435ED}"/>
              </a:ext>
            </a:extLst>
          </p:cNvPr>
          <p:cNvGrpSpPr/>
          <p:nvPr/>
        </p:nvGrpSpPr>
        <p:grpSpPr>
          <a:xfrm>
            <a:off x="6788099" y="4101807"/>
            <a:ext cx="978742" cy="429346"/>
            <a:chOff x="7920160" y="5616457"/>
            <a:chExt cx="945175" cy="487937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27A8BFD-937E-4887-8832-7604C627A346}"/>
                </a:ext>
              </a:extLst>
            </p:cNvPr>
            <p:cNvGrpSpPr/>
            <p:nvPr/>
          </p:nvGrpSpPr>
          <p:grpSpPr>
            <a:xfrm>
              <a:off x="7920160" y="5616457"/>
              <a:ext cx="266373" cy="487937"/>
              <a:chOff x="7920160" y="5616457"/>
              <a:chExt cx="266373" cy="487937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E3A3AD9-0DA1-4B30-B048-B745E6CAC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8463" y="5616908"/>
                <a:ext cx="9595" cy="48748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5EA0B9-60B3-4F2D-939D-6DD2C8631E83}"/>
                  </a:ext>
                </a:extLst>
              </p:cNvPr>
              <p:cNvSpPr/>
              <p:nvPr/>
            </p:nvSpPr>
            <p:spPr>
              <a:xfrm>
                <a:off x="7920160" y="5616457"/>
                <a:ext cx="266373" cy="483645"/>
              </a:xfrm>
              <a:prstGeom prst="arc">
                <a:avLst>
                  <a:gd name="adj1" fmla="val 16008113"/>
                  <a:gd name="adj2" fmla="val 577192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BB0A229-78FD-4C0A-BC88-98C4C3E371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7424" y="6104081"/>
                <a:ext cx="13333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538E2A8-1968-4F0B-A756-2EC28B71FE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7424" y="5616457"/>
                <a:ext cx="11592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947ADF6-CDBF-49D3-8AC8-0FD08BF91F0C}"/>
                </a:ext>
              </a:extLst>
            </p:cNvPr>
            <p:cNvCxnSpPr>
              <a:cxnSpLocks/>
            </p:cNvCxnSpPr>
            <p:nvPr/>
          </p:nvCxnSpPr>
          <p:spPr>
            <a:xfrm>
              <a:off x="8174300" y="5826201"/>
              <a:ext cx="691035" cy="187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CDEC044-0485-42D8-9442-437CBFF99EA7}"/>
              </a:ext>
            </a:extLst>
          </p:cNvPr>
          <p:cNvSpPr txBox="1"/>
          <p:nvPr/>
        </p:nvSpPr>
        <p:spPr>
          <a:xfrm>
            <a:off x="6260043" y="4952877"/>
            <a:ext cx="1004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A . 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276D1B5-5C76-4970-8AD2-A7054C9CE1DE}"/>
              </a:ext>
            </a:extLst>
          </p:cNvPr>
          <p:cNvSpPr txBox="1"/>
          <p:nvPr/>
        </p:nvSpPr>
        <p:spPr>
          <a:xfrm>
            <a:off x="8425338" y="3182951"/>
            <a:ext cx="2709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S =A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B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C</a:t>
            </a:r>
            <a:r>
              <a:rPr lang="en-US" sz="32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5924999-43D9-4D7F-9ED1-1CB13586E909}"/>
              </a:ext>
            </a:extLst>
          </p:cNvPr>
          <p:cNvCxnSpPr>
            <a:cxnSpLocks/>
          </p:cNvCxnSpPr>
          <p:nvPr/>
        </p:nvCxnSpPr>
        <p:spPr>
          <a:xfrm flipH="1">
            <a:off x="3891887" y="2951873"/>
            <a:ext cx="29559" cy="2957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DB4F4E-7695-4EEF-9748-7728FED455F6}"/>
              </a:ext>
            </a:extLst>
          </p:cNvPr>
          <p:cNvGrpSpPr/>
          <p:nvPr/>
        </p:nvGrpSpPr>
        <p:grpSpPr>
          <a:xfrm>
            <a:off x="3895586" y="3032196"/>
            <a:ext cx="2070167" cy="514296"/>
            <a:chOff x="3895586" y="3032196"/>
            <a:chExt cx="2070167" cy="51429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924ABB-B371-44C0-83C2-766663A50764}"/>
                </a:ext>
              </a:extLst>
            </p:cNvPr>
            <p:cNvGrpSpPr/>
            <p:nvPr/>
          </p:nvGrpSpPr>
          <p:grpSpPr>
            <a:xfrm>
              <a:off x="3895586" y="3032196"/>
              <a:ext cx="2070167" cy="375069"/>
              <a:chOff x="3895586" y="3032196"/>
              <a:chExt cx="2070167" cy="37506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D3013A8-9013-4C8E-AE0B-0238413AE489}"/>
                  </a:ext>
                </a:extLst>
              </p:cNvPr>
              <p:cNvGrpSpPr/>
              <p:nvPr/>
            </p:nvGrpSpPr>
            <p:grpSpPr>
              <a:xfrm>
                <a:off x="4468850" y="3032196"/>
                <a:ext cx="1496903" cy="375069"/>
                <a:chOff x="6231142" y="4615779"/>
                <a:chExt cx="1496903" cy="426253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199BC5A7-4483-47B8-BD45-AA288EF3D854}"/>
                    </a:ext>
                  </a:extLst>
                </p:cNvPr>
                <p:cNvGrpSpPr/>
                <p:nvPr/>
              </p:nvGrpSpPr>
              <p:grpSpPr>
                <a:xfrm>
                  <a:off x="6231142" y="4615779"/>
                  <a:ext cx="1496903" cy="292449"/>
                  <a:chOff x="6231142" y="4615779"/>
                  <a:chExt cx="1496903" cy="292449"/>
                </a:xfrm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8FBF6AAC-63BB-4EBD-8BFC-19206EE0947D}"/>
                      </a:ext>
                    </a:extLst>
                  </p:cNvPr>
                  <p:cNvGrpSpPr/>
                  <p:nvPr/>
                </p:nvGrpSpPr>
                <p:grpSpPr>
                  <a:xfrm>
                    <a:off x="6231142" y="4615779"/>
                    <a:ext cx="480960" cy="292449"/>
                    <a:chOff x="6231142" y="4615779"/>
                    <a:chExt cx="480960" cy="292449"/>
                  </a:xfrm>
                </p:grpSpPr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293794B9-ACA6-4548-8559-569EA9A182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231142" y="4770052"/>
                      <a:ext cx="183927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4" name="Arc 83">
                      <a:extLst>
                        <a:ext uri="{FF2B5EF4-FFF2-40B4-BE49-F238E27FC236}">
                          <a16:creationId xmlns:a16="http://schemas.microsoft.com/office/drawing/2014/main" id="{00D9A7B8-BC78-4152-9B51-3471D7F9F43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417860" y="4613986"/>
                      <a:ext cx="292449" cy="296035"/>
                    </a:xfrm>
                    <a:prstGeom prst="arc">
                      <a:avLst>
                        <a:gd name="adj1" fmla="val 15663631"/>
                        <a:gd name="adj2" fmla="val 5580823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DF391664-5581-4F95-AEDA-665E160FED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700087" y="4762004"/>
                    <a:ext cx="1027958" cy="1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465F65D1-0965-417E-B734-B27A53C1DB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39811" y="5042032"/>
                  <a:ext cx="98823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734785F8-1708-48AF-A8C1-F720D3AE4DC1}"/>
                  </a:ext>
                </a:extLst>
              </p:cNvPr>
              <p:cNvGrpSpPr/>
              <p:nvPr/>
            </p:nvGrpSpPr>
            <p:grpSpPr>
              <a:xfrm>
                <a:off x="3895586" y="3056418"/>
                <a:ext cx="566339" cy="257333"/>
                <a:chOff x="3597922" y="3058168"/>
                <a:chExt cx="566339" cy="292449"/>
              </a:xfrm>
            </p:grpSpPr>
            <p:sp>
              <p:nvSpPr>
                <p:cNvPr id="103" name="Arc 102">
                  <a:extLst>
                    <a:ext uri="{FF2B5EF4-FFF2-40B4-BE49-F238E27FC236}">
                      <a16:creationId xmlns:a16="http://schemas.microsoft.com/office/drawing/2014/main" id="{975F9EDA-E59D-44D4-9732-C4D5CD14352A}"/>
                    </a:ext>
                  </a:extLst>
                </p:cNvPr>
                <p:cNvSpPr/>
                <p:nvPr/>
              </p:nvSpPr>
              <p:spPr>
                <a:xfrm rot="16200000">
                  <a:off x="3870019" y="3056375"/>
                  <a:ext cx="292449" cy="296035"/>
                </a:xfrm>
                <a:prstGeom prst="arc">
                  <a:avLst>
                    <a:gd name="adj1" fmla="val 16200000"/>
                    <a:gd name="adj2" fmla="val 5580823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FD4595E1-31AA-4CB0-BFC6-478F186EAB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97922" y="3197426"/>
                  <a:ext cx="27030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E8F9697-5E29-4DB1-B16C-8FA347FE419F}"/>
                </a:ext>
              </a:extLst>
            </p:cNvPr>
            <p:cNvGrpSpPr/>
            <p:nvPr/>
          </p:nvGrpSpPr>
          <p:grpSpPr>
            <a:xfrm>
              <a:off x="4327564" y="3280695"/>
              <a:ext cx="630995" cy="265797"/>
              <a:chOff x="3533266" y="3058168"/>
              <a:chExt cx="630995" cy="292449"/>
            </a:xfrm>
          </p:grpSpPr>
          <p:sp>
            <p:nvSpPr>
              <p:cNvPr id="106" name="Arc 105">
                <a:extLst>
                  <a:ext uri="{FF2B5EF4-FFF2-40B4-BE49-F238E27FC236}">
                    <a16:creationId xmlns:a16="http://schemas.microsoft.com/office/drawing/2014/main" id="{598A6BB0-73A1-4259-9330-9752116FAA2E}"/>
                  </a:ext>
                </a:extLst>
              </p:cNvPr>
              <p:cNvSpPr/>
              <p:nvPr/>
            </p:nvSpPr>
            <p:spPr>
              <a:xfrm rot="16200000">
                <a:off x="3870019" y="3056375"/>
                <a:ext cx="292449" cy="296035"/>
              </a:xfrm>
              <a:prstGeom prst="arc">
                <a:avLst>
                  <a:gd name="adj1" fmla="val 16200000"/>
                  <a:gd name="adj2" fmla="val 558082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C2A2E59-4FF2-436A-92F1-4D4594D92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3266" y="3197426"/>
                <a:ext cx="3349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190E60A-9D2A-4669-8465-6563A27A30A9}"/>
              </a:ext>
            </a:extLst>
          </p:cNvPr>
          <p:cNvCxnSpPr>
            <a:cxnSpLocks/>
          </p:cNvCxnSpPr>
          <p:nvPr/>
        </p:nvCxnSpPr>
        <p:spPr>
          <a:xfrm flipV="1">
            <a:off x="4801793" y="3634017"/>
            <a:ext cx="2888339" cy="23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B59D816-0F73-43DC-AC2F-052A3B749D60}"/>
              </a:ext>
            </a:extLst>
          </p:cNvPr>
          <p:cNvGrpSpPr/>
          <p:nvPr/>
        </p:nvGrpSpPr>
        <p:grpSpPr>
          <a:xfrm>
            <a:off x="7456694" y="3176531"/>
            <a:ext cx="937089" cy="561210"/>
            <a:chOff x="5427300" y="2993507"/>
            <a:chExt cx="937089" cy="561210"/>
          </a:xfrm>
        </p:grpSpPr>
        <p:sp>
          <p:nvSpPr>
            <p:cNvPr id="110" name="Arc 109">
              <a:extLst>
                <a:ext uri="{FF2B5EF4-FFF2-40B4-BE49-F238E27FC236}">
                  <a16:creationId xmlns:a16="http://schemas.microsoft.com/office/drawing/2014/main" id="{F2066BD7-CBD3-405B-906E-5759C47260DA}"/>
                </a:ext>
              </a:extLst>
            </p:cNvPr>
            <p:cNvSpPr/>
            <p:nvPr/>
          </p:nvSpPr>
          <p:spPr>
            <a:xfrm rot="3204213">
              <a:off x="5795904" y="3030769"/>
              <a:ext cx="214991" cy="643773"/>
            </a:xfrm>
            <a:prstGeom prst="arc">
              <a:avLst>
                <a:gd name="adj1" fmla="val 16992325"/>
                <a:gd name="adj2" fmla="val 443125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176299E-D675-46B3-B8AD-7C6872012DAD}"/>
                </a:ext>
              </a:extLst>
            </p:cNvPr>
            <p:cNvGrpSpPr/>
            <p:nvPr/>
          </p:nvGrpSpPr>
          <p:grpSpPr>
            <a:xfrm>
              <a:off x="5427300" y="2993507"/>
              <a:ext cx="937089" cy="561210"/>
              <a:chOff x="5427300" y="2993507"/>
              <a:chExt cx="937089" cy="561210"/>
            </a:xfrm>
          </p:grpSpPr>
          <p:sp>
            <p:nvSpPr>
              <p:cNvPr id="112" name="Arc 111">
                <a:extLst>
                  <a:ext uri="{FF2B5EF4-FFF2-40B4-BE49-F238E27FC236}">
                    <a16:creationId xmlns:a16="http://schemas.microsoft.com/office/drawing/2014/main" id="{CB03A6F1-8EFD-46A1-A73B-97D5081631C5}"/>
                  </a:ext>
                </a:extLst>
              </p:cNvPr>
              <p:cNvSpPr/>
              <p:nvPr/>
            </p:nvSpPr>
            <p:spPr>
              <a:xfrm rot="21411766">
                <a:off x="5427300" y="3038243"/>
                <a:ext cx="266373" cy="483208"/>
              </a:xfrm>
              <a:prstGeom prst="arc">
                <a:avLst>
                  <a:gd name="adj1" fmla="val 16525478"/>
                  <a:gd name="adj2" fmla="val 5343249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6FFA3A7D-0CBF-4884-A620-8EF8E5D5B009}"/>
                  </a:ext>
                </a:extLst>
              </p:cNvPr>
              <p:cNvSpPr/>
              <p:nvPr/>
            </p:nvSpPr>
            <p:spPr>
              <a:xfrm rot="21411766">
                <a:off x="5535452" y="2993507"/>
                <a:ext cx="278709" cy="561210"/>
              </a:xfrm>
              <a:prstGeom prst="arc">
                <a:avLst>
                  <a:gd name="adj1" fmla="val 16992325"/>
                  <a:gd name="adj2" fmla="val 513092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Arc 113">
                <a:extLst>
                  <a:ext uri="{FF2B5EF4-FFF2-40B4-BE49-F238E27FC236}">
                    <a16:creationId xmlns:a16="http://schemas.microsoft.com/office/drawing/2014/main" id="{91F4126C-9EE9-4068-BFD3-46541AD081CD}"/>
                  </a:ext>
                </a:extLst>
              </p:cNvPr>
              <p:cNvSpPr/>
              <p:nvPr/>
            </p:nvSpPr>
            <p:spPr>
              <a:xfrm rot="18086568">
                <a:off x="5828425" y="2880932"/>
                <a:ext cx="160688" cy="586280"/>
              </a:xfrm>
              <a:prstGeom prst="arc">
                <a:avLst>
                  <a:gd name="adj1" fmla="val 16992325"/>
                  <a:gd name="adj2" fmla="val 513092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114E498-07D8-47B9-97D8-374BA333F2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4441" y="3274111"/>
                <a:ext cx="239948" cy="573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782DB0F-B44C-4C7B-B8AB-B145890D559B}"/>
              </a:ext>
            </a:extLst>
          </p:cNvPr>
          <p:cNvGrpSpPr/>
          <p:nvPr/>
        </p:nvGrpSpPr>
        <p:grpSpPr>
          <a:xfrm>
            <a:off x="3891887" y="4707458"/>
            <a:ext cx="2040988" cy="265190"/>
            <a:chOff x="3587088" y="4426102"/>
            <a:chExt cx="2040988" cy="26519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3A8071E-ED76-4C02-98D9-923265B8D633}"/>
                </a:ext>
              </a:extLst>
            </p:cNvPr>
            <p:cNvGrpSpPr/>
            <p:nvPr/>
          </p:nvGrpSpPr>
          <p:grpSpPr>
            <a:xfrm>
              <a:off x="4153427" y="4433960"/>
              <a:ext cx="1474649" cy="257332"/>
              <a:chOff x="6253396" y="4615779"/>
              <a:chExt cx="1474649" cy="292449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2A7E6C40-503F-400A-953D-B618C4EB8FAC}"/>
                  </a:ext>
                </a:extLst>
              </p:cNvPr>
              <p:cNvGrpSpPr/>
              <p:nvPr/>
            </p:nvGrpSpPr>
            <p:grpSpPr>
              <a:xfrm>
                <a:off x="6253396" y="4615779"/>
                <a:ext cx="458706" cy="292449"/>
                <a:chOff x="6253396" y="4615779"/>
                <a:chExt cx="458706" cy="292449"/>
              </a:xfrm>
            </p:grpSpPr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9F94623-3660-425C-A8F5-376341A3EA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3396" y="4750607"/>
                  <a:ext cx="15774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Arc 123">
                  <a:extLst>
                    <a:ext uri="{FF2B5EF4-FFF2-40B4-BE49-F238E27FC236}">
                      <a16:creationId xmlns:a16="http://schemas.microsoft.com/office/drawing/2014/main" id="{7335885F-9096-4BBA-A3F9-8EC3DAC8A410}"/>
                    </a:ext>
                  </a:extLst>
                </p:cNvPr>
                <p:cNvSpPr/>
                <p:nvPr/>
              </p:nvSpPr>
              <p:spPr>
                <a:xfrm rot="16200000">
                  <a:off x="6417860" y="4613986"/>
                  <a:ext cx="292449" cy="296035"/>
                </a:xfrm>
                <a:prstGeom prst="arc">
                  <a:avLst>
                    <a:gd name="adj1" fmla="val 16200000"/>
                    <a:gd name="adj2" fmla="val 5580823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F78941B6-D237-4D96-A9FF-362E748075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0087" y="4762004"/>
                <a:ext cx="1027958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346A363-4274-47E9-9647-45D3B154A74D}"/>
                </a:ext>
              </a:extLst>
            </p:cNvPr>
            <p:cNvGrpSpPr/>
            <p:nvPr/>
          </p:nvGrpSpPr>
          <p:grpSpPr>
            <a:xfrm>
              <a:off x="3587088" y="4426102"/>
              <a:ext cx="566339" cy="257333"/>
              <a:chOff x="3597922" y="3058168"/>
              <a:chExt cx="566339" cy="292449"/>
            </a:xfrm>
          </p:grpSpPr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1CA7ED03-E868-4263-848E-4CA742F2382C}"/>
                  </a:ext>
                </a:extLst>
              </p:cNvPr>
              <p:cNvSpPr/>
              <p:nvPr/>
            </p:nvSpPr>
            <p:spPr>
              <a:xfrm rot="16200000">
                <a:off x="3870019" y="3056375"/>
                <a:ext cx="292449" cy="296035"/>
              </a:xfrm>
              <a:prstGeom prst="arc">
                <a:avLst>
                  <a:gd name="adj1" fmla="val 16200000"/>
                  <a:gd name="adj2" fmla="val 558082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8C05310-0E2B-4B0F-8C51-C2CF4330EE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7922" y="3197426"/>
                <a:ext cx="2703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1AD81DC-8ACF-4FAD-9885-8BA8BC46576B}"/>
              </a:ext>
            </a:extLst>
          </p:cNvPr>
          <p:cNvCxnSpPr>
            <a:cxnSpLocks/>
          </p:cNvCxnSpPr>
          <p:nvPr/>
        </p:nvCxnSpPr>
        <p:spPr>
          <a:xfrm flipV="1">
            <a:off x="4789099" y="4420820"/>
            <a:ext cx="2023647" cy="167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CB8B0A7-43C8-488E-8FF6-4E6C0FBD0925}"/>
              </a:ext>
            </a:extLst>
          </p:cNvPr>
          <p:cNvCxnSpPr>
            <a:cxnSpLocks/>
          </p:cNvCxnSpPr>
          <p:nvPr/>
        </p:nvCxnSpPr>
        <p:spPr>
          <a:xfrm flipV="1">
            <a:off x="7281790" y="4613527"/>
            <a:ext cx="485051" cy="99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B41702A-E4C8-4ED7-8D91-B5FA3E9C2941}"/>
              </a:ext>
            </a:extLst>
          </p:cNvPr>
          <p:cNvGrpSpPr/>
          <p:nvPr/>
        </p:nvGrpSpPr>
        <p:grpSpPr>
          <a:xfrm>
            <a:off x="6441598" y="3274111"/>
            <a:ext cx="385745" cy="898675"/>
            <a:chOff x="6216301" y="3274112"/>
            <a:chExt cx="385745" cy="898675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8CB6EE1-12FA-4CD8-98B8-8D9F845E8E88}"/>
                </a:ext>
              </a:extLst>
            </p:cNvPr>
            <p:cNvGrpSpPr/>
            <p:nvPr/>
          </p:nvGrpSpPr>
          <p:grpSpPr>
            <a:xfrm rot="5400000">
              <a:off x="6081634" y="3408779"/>
              <a:ext cx="526668" cy="257333"/>
              <a:chOff x="3637593" y="3058168"/>
              <a:chExt cx="526668" cy="292449"/>
            </a:xfrm>
          </p:grpSpPr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BDDB929C-0A47-4D89-8360-5B7E5F0FAD6B}"/>
                  </a:ext>
                </a:extLst>
              </p:cNvPr>
              <p:cNvSpPr/>
              <p:nvPr/>
            </p:nvSpPr>
            <p:spPr>
              <a:xfrm rot="16200000">
                <a:off x="3870019" y="3056375"/>
                <a:ext cx="292449" cy="296035"/>
              </a:xfrm>
              <a:prstGeom prst="arc">
                <a:avLst>
                  <a:gd name="adj1" fmla="val 16200000"/>
                  <a:gd name="adj2" fmla="val 558082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6EB7140-50DC-43DE-834E-A7438B639AE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752910" y="3082110"/>
                <a:ext cx="0" cy="23063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B738A73-0560-4233-82A7-4712FF6D3D32}"/>
                </a:ext>
              </a:extLst>
            </p:cNvPr>
            <p:cNvCxnSpPr>
              <a:cxnSpLocks/>
            </p:cNvCxnSpPr>
            <p:nvPr/>
          </p:nvCxnSpPr>
          <p:spPr>
            <a:xfrm>
              <a:off x="6356398" y="3780620"/>
              <a:ext cx="0" cy="3921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4A3827B-DA9B-4064-8AB3-05D289D67BD2}"/>
                </a:ext>
              </a:extLst>
            </p:cNvPr>
            <p:cNvCxnSpPr>
              <a:cxnSpLocks/>
            </p:cNvCxnSpPr>
            <p:nvPr/>
          </p:nvCxnSpPr>
          <p:spPr>
            <a:xfrm>
              <a:off x="6359565" y="4172787"/>
              <a:ext cx="2424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06AC45-8485-4F03-9B2D-895365F4F935}"/>
              </a:ext>
            </a:extLst>
          </p:cNvPr>
          <p:cNvGrpSpPr/>
          <p:nvPr/>
        </p:nvGrpSpPr>
        <p:grpSpPr>
          <a:xfrm>
            <a:off x="4298546" y="5001057"/>
            <a:ext cx="1634898" cy="265797"/>
            <a:chOff x="4298546" y="5001057"/>
            <a:chExt cx="1634898" cy="265797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63C6193-E2CE-479D-B580-FF1EAF34FE9B}"/>
                </a:ext>
              </a:extLst>
            </p:cNvPr>
            <p:cNvGrpSpPr/>
            <p:nvPr/>
          </p:nvGrpSpPr>
          <p:grpSpPr>
            <a:xfrm>
              <a:off x="4298546" y="5001057"/>
              <a:ext cx="630995" cy="265797"/>
              <a:chOff x="3533266" y="3058168"/>
              <a:chExt cx="630995" cy="292449"/>
            </a:xfrm>
          </p:grpSpPr>
          <p:sp>
            <p:nvSpPr>
              <p:cNvPr id="126" name="Arc 125">
                <a:extLst>
                  <a:ext uri="{FF2B5EF4-FFF2-40B4-BE49-F238E27FC236}">
                    <a16:creationId xmlns:a16="http://schemas.microsoft.com/office/drawing/2014/main" id="{BE4C4CC6-A838-442D-AD9A-09AAD1D05C71}"/>
                  </a:ext>
                </a:extLst>
              </p:cNvPr>
              <p:cNvSpPr/>
              <p:nvPr/>
            </p:nvSpPr>
            <p:spPr>
              <a:xfrm rot="16200000">
                <a:off x="3870019" y="3056375"/>
                <a:ext cx="292449" cy="296035"/>
              </a:xfrm>
              <a:prstGeom prst="arc">
                <a:avLst>
                  <a:gd name="adj1" fmla="val 16200000"/>
                  <a:gd name="adj2" fmla="val 558082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4081000-AB01-4113-9B8D-C232E15E9A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3266" y="3197426"/>
                <a:ext cx="3349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E9F3C70-B02C-43C2-86F4-E51D3ACC37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5486" y="5127626"/>
              <a:ext cx="1027958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83B0131-024A-4065-B91A-6A5963EF8049}"/>
              </a:ext>
            </a:extLst>
          </p:cNvPr>
          <p:cNvGrpSpPr/>
          <p:nvPr/>
        </p:nvGrpSpPr>
        <p:grpSpPr>
          <a:xfrm>
            <a:off x="5897925" y="4750121"/>
            <a:ext cx="1407599" cy="429346"/>
            <a:chOff x="7920160" y="5616457"/>
            <a:chExt cx="1359323" cy="487937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4B2DE31-B384-4881-B03E-F871F6FC6794}"/>
                </a:ext>
              </a:extLst>
            </p:cNvPr>
            <p:cNvGrpSpPr/>
            <p:nvPr/>
          </p:nvGrpSpPr>
          <p:grpSpPr>
            <a:xfrm>
              <a:off x="7920160" y="5616457"/>
              <a:ext cx="266373" cy="487937"/>
              <a:chOff x="7920160" y="5616457"/>
              <a:chExt cx="266373" cy="487937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1A48F4D0-0336-4F0E-A1F5-54848598E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8463" y="5616908"/>
                <a:ext cx="9595" cy="48748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Arc 140">
                <a:extLst>
                  <a:ext uri="{FF2B5EF4-FFF2-40B4-BE49-F238E27FC236}">
                    <a16:creationId xmlns:a16="http://schemas.microsoft.com/office/drawing/2014/main" id="{F47E5808-D8B0-4388-A76F-E72ADE5C9B29}"/>
                  </a:ext>
                </a:extLst>
              </p:cNvPr>
              <p:cNvSpPr/>
              <p:nvPr/>
            </p:nvSpPr>
            <p:spPr>
              <a:xfrm>
                <a:off x="7920160" y="5616457"/>
                <a:ext cx="266373" cy="483645"/>
              </a:xfrm>
              <a:prstGeom prst="arc">
                <a:avLst>
                  <a:gd name="adj1" fmla="val 16008113"/>
                  <a:gd name="adj2" fmla="val 577192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32E6E1C-0810-45E8-AEFA-74DBBFE64D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7424" y="6104081"/>
                <a:ext cx="13333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58082EA-30F6-4962-844B-3C76D7BB71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7424" y="5616457"/>
                <a:ext cx="11592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BA5863E-92B1-4A68-A8AD-248378E6DD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1777" y="5844345"/>
              <a:ext cx="1097706" cy="74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0D85FBD-448F-4C4E-AC94-1F4FF17FBD08}"/>
              </a:ext>
            </a:extLst>
          </p:cNvPr>
          <p:cNvCxnSpPr>
            <a:cxnSpLocks/>
          </p:cNvCxnSpPr>
          <p:nvPr/>
        </p:nvCxnSpPr>
        <p:spPr>
          <a:xfrm>
            <a:off x="7281790" y="4606829"/>
            <a:ext cx="0" cy="3579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6F03886-C6F2-46FF-8933-92305F7B0678}"/>
              </a:ext>
            </a:extLst>
          </p:cNvPr>
          <p:cNvGrpSpPr/>
          <p:nvPr/>
        </p:nvGrpSpPr>
        <p:grpSpPr>
          <a:xfrm>
            <a:off x="7534500" y="4179993"/>
            <a:ext cx="828937" cy="561210"/>
            <a:chOff x="5535452" y="2993507"/>
            <a:chExt cx="828937" cy="561210"/>
          </a:xfrm>
        </p:grpSpPr>
        <p:sp>
          <p:nvSpPr>
            <p:cNvPr id="146" name="Arc 145">
              <a:extLst>
                <a:ext uri="{FF2B5EF4-FFF2-40B4-BE49-F238E27FC236}">
                  <a16:creationId xmlns:a16="http://schemas.microsoft.com/office/drawing/2014/main" id="{949579C0-2002-4EF9-B037-13AC35DEE5C2}"/>
                </a:ext>
              </a:extLst>
            </p:cNvPr>
            <p:cNvSpPr/>
            <p:nvPr/>
          </p:nvSpPr>
          <p:spPr>
            <a:xfrm rot="3204213">
              <a:off x="5795904" y="3030769"/>
              <a:ext cx="214991" cy="643773"/>
            </a:xfrm>
            <a:prstGeom prst="arc">
              <a:avLst>
                <a:gd name="adj1" fmla="val 16992325"/>
                <a:gd name="adj2" fmla="val 443125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93600E4-C6CF-466C-BFB3-594BC1387E3B}"/>
                </a:ext>
              </a:extLst>
            </p:cNvPr>
            <p:cNvGrpSpPr/>
            <p:nvPr/>
          </p:nvGrpSpPr>
          <p:grpSpPr>
            <a:xfrm>
              <a:off x="5535452" y="2993507"/>
              <a:ext cx="828937" cy="561210"/>
              <a:chOff x="5535452" y="2993507"/>
              <a:chExt cx="828937" cy="561210"/>
            </a:xfrm>
          </p:grpSpPr>
          <p:sp>
            <p:nvSpPr>
              <p:cNvPr id="148" name="Arc 147">
                <a:extLst>
                  <a:ext uri="{FF2B5EF4-FFF2-40B4-BE49-F238E27FC236}">
                    <a16:creationId xmlns:a16="http://schemas.microsoft.com/office/drawing/2014/main" id="{22AD5268-5D61-4A52-9B53-D12E3E4D9823}"/>
                  </a:ext>
                </a:extLst>
              </p:cNvPr>
              <p:cNvSpPr/>
              <p:nvPr/>
            </p:nvSpPr>
            <p:spPr>
              <a:xfrm rot="21411766">
                <a:off x="5535452" y="2993507"/>
                <a:ext cx="278709" cy="561210"/>
              </a:xfrm>
              <a:prstGeom prst="arc">
                <a:avLst>
                  <a:gd name="adj1" fmla="val 16992325"/>
                  <a:gd name="adj2" fmla="val 513092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Arc 148">
                <a:extLst>
                  <a:ext uri="{FF2B5EF4-FFF2-40B4-BE49-F238E27FC236}">
                    <a16:creationId xmlns:a16="http://schemas.microsoft.com/office/drawing/2014/main" id="{1494A7A9-27F2-46C0-9579-4ADF67BC9F73}"/>
                  </a:ext>
                </a:extLst>
              </p:cNvPr>
              <p:cNvSpPr/>
              <p:nvPr/>
            </p:nvSpPr>
            <p:spPr>
              <a:xfrm rot="18086568">
                <a:off x="5828425" y="2880932"/>
                <a:ext cx="160688" cy="586280"/>
              </a:xfrm>
              <a:prstGeom prst="arc">
                <a:avLst>
                  <a:gd name="adj1" fmla="val 16992325"/>
                  <a:gd name="adj2" fmla="val 513092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B88D0F8C-0C17-4687-890D-B7A303FD5C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4441" y="3274111"/>
                <a:ext cx="239948" cy="573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603AF62E-868B-4ED6-9507-37CF879B498C}"/>
              </a:ext>
            </a:extLst>
          </p:cNvPr>
          <p:cNvSpPr txBox="1"/>
          <p:nvPr/>
        </p:nvSpPr>
        <p:spPr>
          <a:xfrm>
            <a:off x="6650784" y="3713030"/>
            <a:ext cx="165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i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(A 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B) </a:t>
            </a:r>
            <a:endParaRPr lang="en-US" sz="2400" baseline="-250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E1FDB8-E565-4430-B961-C4B2935C8EFA}"/>
              </a:ext>
            </a:extLst>
          </p:cNvPr>
          <p:cNvSpPr txBox="1"/>
          <p:nvPr/>
        </p:nvSpPr>
        <p:spPr>
          <a:xfrm>
            <a:off x="8300993" y="4169436"/>
            <a:ext cx="3891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o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= C</a:t>
            </a:r>
            <a:r>
              <a: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( A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B ) + A B 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3A651CF-A026-402A-98E6-3E66844C789B}"/>
              </a:ext>
            </a:extLst>
          </p:cNvPr>
          <p:cNvSpPr txBox="1"/>
          <p:nvPr/>
        </p:nvSpPr>
        <p:spPr>
          <a:xfrm>
            <a:off x="6394610" y="2844364"/>
            <a:ext cx="1170314" cy="52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A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 B</a:t>
            </a:r>
            <a:endParaRPr lang="en-US" sz="28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99" grpId="0"/>
      <p:bldP spid="100" grpId="0"/>
      <p:bldP spid="151" grpId="0"/>
      <p:bldP spid="152" grpId="0"/>
      <p:bldP spid="1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57" y="257294"/>
            <a:ext cx="217719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সার্বিক মূল্যায়ন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819" y="842069"/>
            <a:ext cx="8823960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বহুপদি সমাপ্তিসূচক বহুনির্বাচনি প্রশ্ন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Adder-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যোগফল,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মান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হবে-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i.A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=0,B=1      ii. A=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,B=1  iii.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A=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,B=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1819" y="3519725"/>
            <a:ext cx="6059719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হাফ অ্যাডারের ক্ষেত্রে – থাকে। </a:t>
            </a:r>
          </a:p>
          <a:p>
            <a:pPr marL="514350" indent="-514350">
              <a:buAutoNum type="romanLcPeriod"/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২টি আঊটপুট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2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ইনপুট</a:t>
            </a:r>
          </a:p>
          <a:p>
            <a:pPr marL="514350" indent="-514350">
              <a:buAutoNum type="romanLcPeriod" startAt="3"/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টি ইনপুট </a:t>
            </a:r>
          </a:p>
          <a:p>
            <a:pPr marL="514350" indent="-514350"/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pPr marL="514350" indent="-514350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324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84915" y="906417"/>
            <a:ext cx="3216366" cy="685074"/>
          </a:xfrm>
          <a:prstGeom prst="rect">
            <a:avLst/>
          </a:prstGeom>
          <a:noFill/>
          <a:ln w="76200" cap="sq" cmpd="sng">
            <a:gradFill flip="none" rotWithShape="1">
              <a:gsLst>
                <a:gs pos="42000">
                  <a:srgbClr val="92D050"/>
                </a:gs>
                <a:gs pos="63000">
                  <a:srgbClr val="FFFF00"/>
                </a:gs>
                <a:gs pos="54000">
                  <a:srgbClr val="0070C0"/>
                </a:gs>
                <a:gs pos="3000">
                  <a:srgbClr val="FFC000"/>
                </a:gs>
                <a:gs pos="16000">
                  <a:srgbClr val="00B0F0"/>
                </a:gs>
                <a:gs pos="29000">
                  <a:srgbClr val="FF0000"/>
                </a:gs>
                <a:gs pos="72000">
                  <a:srgbClr val="002060"/>
                </a:gs>
                <a:gs pos="81000">
                  <a:srgbClr val="92D050"/>
                </a:gs>
                <a:gs pos="89000">
                  <a:srgbClr val="00B0F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4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spc="4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4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spc="4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9302" y="5046719"/>
            <a:ext cx="8833394" cy="917302"/>
          </a:xfrm>
          <a:prstGeom prst="rect">
            <a:avLst/>
          </a:prstGeom>
          <a:noFill/>
          <a:ln w="38100" cap="sq" cmpd="sng">
            <a:gradFill flip="none" rotWithShape="1">
              <a:gsLst>
                <a:gs pos="42000">
                  <a:srgbClr val="92D050"/>
                </a:gs>
                <a:gs pos="63000">
                  <a:srgbClr val="FFFF00"/>
                </a:gs>
                <a:gs pos="54000">
                  <a:srgbClr val="0070C0"/>
                </a:gs>
                <a:gs pos="3000">
                  <a:srgbClr val="FFC000"/>
                </a:gs>
                <a:gs pos="16000">
                  <a:srgbClr val="00B0F0"/>
                </a:gs>
                <a:gs pos="29000">
                  <a:srgbClr val="FF0000"/>
                </a:gs>
                <a:gs pos="72000">
                  <a:srgbClr val="002060"/>
                </a:gs>
                <a:gs pos="81000">
                  <a:srgbClr val="92D050"/>
                </a:gs>
                <a:gs pos="89000">
                  <a:srgbClr val="00B0F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436110" algn="l"/>
              </a:tabLst>
            </a:pPr>
            <a:r>
              <a:rPr lang="en-GB" sz="288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Half adder x-or ও AND Gate এর মত কাজ করে ব্যাখ্যা কর</a:t>
            </a:r>
            <a:endParaRPr lang="en-US" sz="288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20" y="2017991"/>
            <a:ext cx="4031542" cy="27001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8503" y="1742440"/>
            <a:ext cx="5376091" cy="3158308"/>
          </a:xfrm>
          <a:prstGeom prst="rect">
            <a:avLst/>
          </a:prstGeom>
          <a:noFill/>
          <a:ln w="76200" cap="sq" cmpd="sng">
            <a:gradFill flip="none" rotWithShape="1">
              <a:gsLst>
                <a:gs pos="42000">
                  <a:srgbClr val="92D050"/>
                </a:gs>
                <a:gs pos="63000">
                  <a:srgbClr val="FFFF00"/>
                </a:gs>
                <a:gs pos="54000">
                  <a:srgbClr val="0070C0"/>
                </a:gs>
                <a:gs pos="3000">
                  <a:srgbClr val="FFC000"/>
                </a:gs>
                <a:gs pos="16000">
                  <a:srgbClr val="00B0F0"/>
                </a:gs>
                <a:gs pos="29000">
                  <a:srgbClr val="FF0000"/>
                </a:gs>
                <a:gs pos="72000">
                  <a:srgbClr val="002060"/>
                </a:gs>
                <a:gs pos="81000">
                  <a:srgbClr val="92D050"/>
                </a:gs>
                <a:gs pos="89000">
                  <a:srgbClr val="00B0F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17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2FCC9D-86A2-4870-BEE3-91F9FB6422AD}"/>
              </a:ext>
            </a:extLst>
          </p:cNvPr>
          <p:cNvSpPr txBox="1"/>
          <p:nvPr/>
        </p:nvSpPr>
        <p:spPr>
          <a:xfrm>
            <a:off x="2806426" y="2123160"/>
            <a:ext cx="74142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4089" y="923465"/>
            <a:ext cx="6815561" cy="1066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 w="6600">
                  <a:solidFill>
                    <a:srgbClr val="54A02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54A02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7704" y="4313064"/>
            <a:ext cx="324829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ফাতিমা আক্তার  হাসি</a:t>
            </a: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 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আইসি</a:t>
            </a:r>
            <a:r>
              <a:rPr kumimoji="0" lang="en-GB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</a:t>
            </a: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মেইলঃ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fatemahashi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8710" y="4266869"/>
            <a:ext cx="283462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GB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Nikosh" pitchFamily="2" charset="0"/>
                <a:cs typeface="Times New Roman" pitchFamily="18" charset="0"/>
              </a:rPr>
              <a:t>Half adder, Full adder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তারিখঃ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GB" sz="21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</a:t>
            </a:r>
            <a:r>
              <a:rPr kumimoji="0" lang="en-GB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২/২০২০ </a:t>
            </a: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ইং</a:t>
            </a: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1CBCD91-1553-A440-8888-7BC0F3A03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43" y="1942723"/>
            <a:ext cx="1759133" cy="2370341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A5F67E33-DA9C-F74E-BF6F-94D44FE4A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30" y="1989911"/>
            <a:ext cx="3202578" cy="20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6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7050" y="595939"/>
            <a:ext cx="633218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আলোচ্য বিষয়-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1289" y="4021178"/>
            <a:ext cx="34519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Half Adder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/>
              <a:t>হাফ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/>
              <a:t>অ্যাডার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38" name="AutoShape 2" descr="সম্পর্কিত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C4C57-7FD0-4518-8BE1-3B55F2C0680E}"/>
              </a:ext>
            </a:extLst>
          </p:cNvPr>
          <p:cNvSpPr txBox="1"/>
          <p:nvPr/>
        </p:nvSpPr>
        <p:spPr>
          <a:xfrm>
            <a:off x="4601992" y="1541132"/>
            <a:ext cx="231736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Adder</a:t>
            </a:r>
          </a:p>
          <a:p>
            <a:r>
              <a:rPr lang="en-US" sz="4400" dirty="0" err="1"/>
              <a:t>অ্যাডার</a:t>
            </a:r>
            <a:r>
              <a:rPr lang="en-US" sz="4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0A93E-EE44-4249-B629-31EDFEE91ABD}"/>
              </a:ext>
            </a:extLst>
          </p:cNvPr>
          <p:cNvSpPr txBox="1"/>
          <p:nvPr/>
        </p:nvSpPr>
        <p:spPr>
          <a:xfrm>
            <a:off x="6602679" y="4021178"/>
            <a:ext cx="384760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400"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dirty="0"/>
              <a:t>Full Adder</a:t>
            </a:r>
            <a:endParaRPr lang="bn-IN" dirty="0"/>
          </a:p>
          <a:p>
            <a:r>
              <a:rPr lang="bn-IN" sz="5400" dirty="0"/>
              <a:t>ফুল </a:t>
            </a:r>
            <a:r>
              <a:rPr lang="en-US" sz="5400" dirty="0" err="1"/>
              <a:t>অ্যাডার</a:t>
            </a:r>
            <a:r>
              <a:rPr lang="bn-IN" sz="5400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86D0C1-6A0B-4B2E-8118-D4C88FF557BF}"/>
              </a:ext>
            </a:extLst>
          </p:cNvPr>
          <p:cNvGrpSpPr/>
          <p:nvPr/>
        </p:nvGrpSpPr>
        <p:grpSpPr>
          <a:xfrm>
            <a:off x="3871356" y="2973392"/>
            <a:ext cx="3160065" cy="933590"/>
            <a:chOff x="3871356" y="2973392"/>
            <a:chExt cx="3160065" cy="93359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5D226A1-2576-43A5-8D17-042AC9308FDE}"/>
                </a:ext>
              </a:extLst>
            </p:cNvPr>
            <p:cNvCxnSpPr/>
            <p:nvPr/>
          </p:nvCxnSpPr>
          <p:spPr>
            <a:xfrm flipH="1">
              <a:off x="3871356" y="2973392"/>
              <a:ext cx="1401288" cy="93359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9643306-4FD5-47DC-A983-668F7D537A8A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5760675" y="2987682"/>
              <a:ext cx="1270746" cy="91930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07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BCF741-6EF6-49EB-B662-04427ED8860E}"/>
              </a:ext>
            </a:extLst>
          </p:cNvPr>
          <p:cNvSpPr txBox="1"/>
          <p:nvPr/>
        </p:nvSpPr>
        <p:spPr>
          <a:xfrm>
            <a:off x="1432955" y="391876"/>
            <a:ext cx="5826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alpurush" panose="02000600000000000000" pitchFamily="2" charset="0"/>
                <a:cs typeface="Kalpurush" panose="02000600000000000000" pitchFamily="2" charset="0"/>
              </a:rPr>
              <a:t>Adder </a:t>
            </a:r>
            <a:r>
              <a:rPr lang="en-US" sz="8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8000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47F36-EB07-4B0D-819F-7709EE117001}"/>
              </a:ext>
            </a:extLst>
          </p:cNvPr>
          <p:cNvSpPr txBox="1"/>
          <p:nvPr/>
        </p:nvSpPr>
        <p:spPr>
          <a:xfrm>
            <a:off x="909144" y="5696683"/>
            <a:ext cx="99953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Add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 শব্দের অর্থ যোগ করা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30" name="Picture 6" descr="Calculator - Wikipedia">
            <a:extLst>
              <a:ext uri="{FF2B5EF4-FFF2-40B4-BE49-F238E27FC236}">
                <a16:creationId xmlns:a16="http://schemas.microsoft.com/office/drawing/2014/main" id="{E877E2FE-765C-48B3-8D3C-B32E0F02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6" b="94722" l="10000" r="90000">
                        <a14:foregroundMark x1="45100" y1="10556" x2="49050" y2="5056"/>
                        <a14:foregroundMark x1="49050" y1="5056" x2="62900" y2="10778"/>
                        <a14:foregroundMark x1="38050" y1="88722" x2="50450" y2="95611"/>
                        <a14:foregroundMark x1="50450" y1="95611" x2="55250" y2="90278"/>
                        <a14:foregroundMark x1="55250" y1="90278" x2="55650" y2="89222"/>
                        <a14:foregroundMark x1="47400" y1="93556" x2="53600" y2="91722"/>
                        <a14:foregroundMark x1="53600" y1="91722" x2="53600" y2="91722"/>
                        <a14:foregroundMark x1="49650" y1="94722" x2="53150" y2="9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50" y="917070"/>
            <a:ext cx="4145776" cy="373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B01D33-D541-43D9-9E32-69DCC0DC9E12}"/>
              </a:ext>
            </a:extLst>
          </p:cNvPr>
          <p:cNvSpPr txBox="1"/>
          <p:nvPr/>
        </p:nvSpPr>
        <p:spPr>
          <a:xfrm>
            <a:off x="7274662" y="4529350"/>
            <a:ext cx="4281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Adder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= যোগ কারক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8921B-3624-3248-9258-6C15D3CF12EF}"/>
              </a:ext>
            </a:extLst>
          </p:cNvPr>
          <p:cNvSpPr txBox="1"/>
          <p:nvPr/>
        </p:nvSpPr>
        <p:spPr>
          <a:xfrm>
            <a:off x="889272" y="2782669"/>
            <a:ext cx="6385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b="1" i="0">
                <a:solidFill>
                  <a:schemeClr val="bg1"/>
                </a:solidFill>
                <a:effectLst/>
                <a:latin typeface="-apple-system"/>
              </a:rPr>
              <a:t>অ্যাডার হলো একটি সমবায় বর্তনী যার সাহায্যে যোগের কাজ করা হয়।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0798" y="1440657"/>
            <a:ext cx="5802209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bn-IN" sz="5400" dirty="0">
              <a:solidFill>
                <a:schemeClr val="tx1"/>
              </a:solidFill>
              <a:ea typeface="Calibri"/>
              <a:cs typeface="NikoshBAN"/>
            </a:endParaRPr>
          </a:p>
          <a:p>
            <a:pPr lvl="0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1267" y="3480004"/>
            <a:ext cx="10513514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GB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Adder কি তা বলতে পারবে;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</a:t>
            </a:r>
            <a:r>
              <a:rPr lang="en-GB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and Full Adder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 তা বলতে পারবে;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</a:t>
            </a:r>
            <a:r>
              <a:rPr lang="en-GB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Full adder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গঠন ব্যাখ্যা করতে পারবে;</a:t>
            </a:r>
          </a:p>
          <a:p>
            <a:pPr algn="just"/>
            <a:r>
              <a:rPr lang="bn-IN"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9F22572-0B02-774F-88A3-121ECDED194E}"/>
              </a:ext>
            </a:extLst>
          </p:cNvPr>
          <p:cNvSpPr/>
          <p:nvPr/>
        </p:nvSpPr>
        <p:spPr>
          <a:xfrm>
            <a:off x="4687373" y="474548"/>
            <a:ext cx="2245634" cy="13621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শিখনফল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0898" y="347135"/>
            <a:ext cx="370332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450" y="1527860"/>
            <a:ext cx="1084509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অ্যাডার দুটো বিট যোগ করে যোগফল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sum)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হাতে থাকা সংখ্যা বা ক্যারি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(carry)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 করতে পারে তাকে হাফ অ্যাডার বলে।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88D004-8596-4273-9323-34997CF19790}"/>
              </a:ext>
            </a:extLst>
          </p:cNvPr>
          <p:cNvGrpSpPr/>
          <p:nvPr/>
        </p:nvGrpSpPr>
        <p:grpSpPr>
          <a:xfrm>
            <a:off x="673450" y="2891561"/>
            <a:ext cx="5630870" cy="1889048"/>
            <a:chOff x="977508" y="3727809"/>
            <a:chExt cx="5630870" cy="18890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BDF3B8-78BD-4B13-AA92-B098457205AB}"/>
                </a:ext>
              </a:extLst>
            </p:cNvPr>
            <p:cNvGrpSpPr/>
            <p:nvPr/>
          </p:nvGrpSpPr>
          <p:grpSpPr>
            <a:xfrm>
              <a:off x="1587109" y="3851119"/>
              <a:ext cx="3909847" cy="1765738"/>
              <a:chOff x="961697" y="4004441"/>
              <a:chExt cx="3909847" cy="176573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D17C782-B831-42D5-8563-579FD4FE201A}"/>
                  </a:ext>
                </a:extLst>
              </p:cNvPr>
              <p:cNvSpPr/>
              <p:nvPr/>
            </p:nvSpPr>
            <p:spPr>
              <a:xfrm>
                <a:off x="1623848" y="4004441"/>
                <a:ext cx="2585545" cy="17657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D847F38-9C8E-4C84-91E6-0D0D52720F5A}"/>
                  </a:ext>
                </a:extLst>
              </p:cNvPr>
              <p:cNvCxnSpPr/>
              <p:nvPr/>
            </p:nvCxnSpPr>
            <p:spPr>
              <a:xfrm flipH="1">
                <a:off x="961697" y="4319752"/>
                <a:ext cx="662151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5E1E384-387B-445A-971B-85A56F6CA09D}"/>
                  </a:ext>
                </a:extLst>
              </p:cNvPr>
              <p:cNvCxnSpPr/>
              <p:nvPr/>
            </p:nvCxnSpPr>
            <p:spPr>
              <a:xfrm flipH="1">
                <a:off x="961697" y="5291959"/>
                <a:ext cx="662151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210E469-7248-4850-8A3B-13371C19995A}"/>
                  </a:ext>
                </a:extLst>
              </p:cNvPr>
              <p:cNvCxnSpPr/>
              <p:nvPr/>
            </p:nvCxnSpPr>
            <p:spPr>
              <a:xfrm flipH="1">
                <a:off x="4209393" y="4319752"/>
                <a:ext cx="662151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0E952F2-6FA5-44AF-A8EE-E5EAAAF1314E}"/>
                  </a:ext>
                </a:extLst>
              </p:cNvPr>
              <p:cNvCxnSpPr/>
              <p:nvPr/>
            </p:nvCxnSpPr>
            <p:spPr>
              <a:xfrm flipH="1">
                <a:off x="4209393" y="5291959"/>
                <a:ext cx="662151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ADB2B9-7540-473B-9145-BF4085219E89}"/>
                </a:ext>
              </a:extLst>
            </p:cNvPr>
            <p:cNvSpPr txBox="1"/>
            <p:nvPr/>
          </p:nvSpPr>
          <p:spPr>
            <a:xfrm>
              <a:off x="977508" y="3727809"/>
              <a:ext cx="10247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Kalpurush" panose="02000600000000000000" pitchFamily="2" charset="0"/>
                  <a:cs typeface="Kalpurush" panose="02000600000000000000" pitchFamily="2" charset="0"/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A3B359-82E1-4FE5-878F-B1CE49EAE287}"/>
                </a:ext>
              </a:extLst>
            </p:cNvPr>
            <p:cNvSpPr txBox="1"/>
            <p:nvPr/>
          </p:nvSpPr>
          <p:spPr>
            <a:xfrm>
              <a:off x="1017353" y="4752557"/>
              <a:ext cx="10247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C5B90F-9355-436A-B201-A1638CF5B186}"/>
                </a:ext>
              </a:extLst>
            </p:cNvPr>
            <p:cNvSpPr txBox="1"/>
            <p:nvPr/>
          </p:nvSpPr>
          <p:spPr>
            <a:xfrm>
              <a:off x="5526337" y="4687933"/>
              <a:ext cx="10247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E797B5-739A-42C2-84ED-17C7706F5FEE}"/>
                </a:ext>
              </a:extLst>
            </p:cNvPr>
            <p:cNvSpPr txBox="1"/>
            <p:nvPr/>
          </p:nvSpPr>
          <p:spPr>
            <a:xfrm>
              <a:off x="5583619" y="3781947"/>
              <a:ext cx="10247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8E2D35-EA77-442A-8A27-67B5C3094F7D}"/>
                </a:ext>
              </a:extLst>
            </p:cNvPr>
            <p:cNvSpPr txBox="1"/>
            <p:nvPr/>
          </p:nvSpPr>
          <p:spPr>
            <a:xfrm>
              <a:off x="2940792" y="4144733"/>
              <a:ext cx="15493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Kalpurush" panose="02000600000000000000" pitchFamily="2" charset="0"/>
                  <a:cs typeface="Kalpurush" panose="02000600000000000000" pitchFamily="2" charset="0"/>
                </a:rPr>
                <a:t>H/A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0F331B2-8737-4E89-91FB-37DD60CE55AF}"/>
              </a:ext>
            </a:extLst>
          </p:cNvPr>
          <p:cNvSpPr txBox="1"/>
          <p:nvPr/>
        </p:nvSpPr>
        <p:spPr>
          <a:xfrm>
            <a:off x="787464" y="5067291"/>
            <a:ext cx="500447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হাফ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পুট থাকে।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6AA2B9-59C5-4034-B5AF-992392DF0AE1}"/>
              </a:ext>
            </a:extLst>
          </p:cNvPr>
          <p:cNvCxnSpPr/>
          <p:nvPr/>
        </p:nvCxnSpPr>
        <p:spPr>
          <a:xfrm>
            <a:off x="6864096" y="2945699"/>
            <a:ext cx="0" cy="342160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99A284-A830-48A2-905D-7F7A85C9B541}"/>
              </a:ext>
            </a:extLst>
          </p:cNvPr>
          <p:cNvSpPr txBox="1"/>
          <p:nvPr/>
        </p:nvSpPr>
        <p:spPr>
          <a:xfrm>
            <a:off x="7156223" y="2891561"/>
            <a:ext cx="4821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H/A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/>
              <a:t>=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হাফ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অ্যাডার 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A</a:t>
            </a:r>
            <a:r>
              <a:rPr lang="bn-IN" sz="3600" dirty="0"/>
              <a:t> =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A</a:t>
            </a:r>
          </a:p>
          <a:p>
            <a:r>
              <a:rPr lang="en-US" sz="3600" dirty="0"/>
              <a:t>B</a:t>
            </a:r>
            <a:r>
              <a:rPr lang="bn-IN" sz="3600" dirty="0"/>
              <a:t> =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/>
              <a:t>B</a:t>
            </a:r>
          </a:p>
          <a:p>
            <a:r>
              <a:rPr lang="en-US" sz="3600" dirty="0"/>
              <a:t>S</a:t>
            </a:r>
            <a:r>
              <a:rPr lang="bn-IN" sz="3600" dirty="0"/>
              <a:t> =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পুট </a:t>
            </a:r>
            <a:r>
              <a:rPr lang="en-US" sz="3600" dirty="0"/>
              <a:t>S</a:t>
            </a:r>
            <a:r>
              <a:rPr lang="bn-IN" sz="3600" dirty="0"/>
              <a:t> (</a:t>
            </a:r>
            <a:r>
              <a:rPr lang="en-US" sz="3600" dirty="0"/>
              <a:t>Sum)</a:t>
            </a:r>
          </a:p>
          <a:p>
            <a:r>
              <a:rPr lang="en-US" sz="3600" dirty="0"/>
              <a:t>C</a:t>
            </a:r>
            <a:r>
              <a:rPr lang="bn-IN" sz="3600" dirty="0"/>
              <a:t> =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পুট </a:t>
            </a:r>
            <a:r>
              <a:rPr lang="en-US" sz="3600" dirty="0"/>
              <a:t>C (Carry)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64CE5E-9E78-42A8-9D9C-8D17EADAFB66}"/>
              </a:ext>
            </a:extLst>
          </p:cNvPr>
          <p:cNvSpPr/>
          <p:nvPr/>
        </p:nvSpPr>
        <p:spPr>
          <a:xfrm>
            <a:off x="2230124" y="328347"/>
            <a:ext cx="370332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1076D-F86A-4432-9659-C52D9011D459}"/>
              </a:ext>
            </a:extLst>
          </p:cNvPr>
          <p:cNvSpPr txBox="1"/>
          <p:nvPr/>
        </p:nvSpPr>
        <p:spPr>
          <a:xfrm>
            <a:off x="495795" y="1442254"/>
            <a:ext cx="7935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 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43085D-E75B-4C67-809C-C53A7658A8D8}"/>
              </a:ext>
            </a:extLst>
          </p:cNvPr>
          <p:cNvSpPr txBox="1"/>
          <p:nvPr/>
        </p:nvSpPr>
        <p:spPr>
          <a:xfrm>
            <a:off x="6096000" y="2478333"/>
            <a:ext cx="1998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C =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A</a:t>
            </a:r>
            <a:r>
              <a:rPr lang="en-US" sz="3200" dirty="0"/>
              <a:t> . 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68B8CBD-FF49-4085-84D1-A774102673C0}"/>
              </a:ext>
            </a:extLst>
          </p:cNvPr>
          <p:cNvCxnSpPr>
            <a:cxnSpLocks/>
          </p:cNvCxnSpPr>
          <p:nvPr/>
        </p:nvCxnSpPr>
        <p:spPr>
          <a:xfrm>
            <a:off x="8126686" y="2771721"/>
            <a:ext cx="48985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0710F0C-BF06-4637-9AE5-EBFFA20F74B6}"/>
              </a:ext>
            </a:extLst>
          </p:cNvPr>
          <p:cNvSpPr txBox="1"/>
          <p:nvPr/>
        </p:nvSpPr>
        <p:spPr>
          <a:xfrm>
            <a:off x="8694718" y="2431430"/>
            <a:ext cx="1998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And Gate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D95611-02D9-471F-94F9-F77AB4F925B7}"/>
              </a:ext>
            </a:extLst>
          </p:cNvPr>
          <p:cNvSpPr txBox="1"/>
          <p:nvPr/>
        </p:nvSpPr>
        <p:spPr>
          <a:xfrm>
            <a:off x="8701645" y="3016205"/>
            <a:ext cx="2428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Ex-Or Gate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C1C0EA-5E4E-4C3F-9B5C-3C2E3669DEB1}"/>
              </a:ext>
            </a:extLst>
          </p:cNvPr>
          <p:cNvSpPr txBox="1"/>
          <p:nvPr/>
        </p:nvSpPr>
        <p:spPr>
          <a:xfrm>
            <a:off x="6128662" y="3021628"/>
            <a:ext cx="1998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S =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A</a:t>
            </a:r>
            <a:r>
              <a:rPr lang="en-US" sz="3200" dirty="0"/>
              <a:t> </a:t>
            </a:r>
            <a:r>
              <a:rPr lang="en-US" sz="3200" dirty="0">
                <a:sym typeface="Symbol" panose="05050102010706020507" pitchFamily="18" charset="2"/>
              </a:rPr>
              <a:t></a:t>
            </a:r>
            <a:r>
              <a:rPr lang="en-US" sz="3200" dirty="0"/>
              <a:t>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B840B8-FF33-455E-8792-BE509011C0AD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8126686" y="3314016"/>
            <a:ext cx="522514" cy="1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2AFD5079-6582-4C64-88B3-2E6D8866C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195673"/>
              </p:ext>
            </p:extLst>
          </p:nvPr>
        </p:nvGraphicFramePr>
        <p:xfrm>
          <a:off x="5852679" y="3850886"/>
          <a:ext cx="92287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433">
                  <a:extLst>
                    <a:ext uri="{9D8B030D-6E8A-4147-A177-3AD203B41FA5}">
                      <a16:colId xmlns:a16="http://schemas.microsoft.com/office/drawing/2014/main" val="3990114450"/>
                    </a:ext>
                  </a:extLst>
                </a:gridCol>
                <a:gridCol w="413438">
                  <a:extLst>
                    <a:ext uri="{9D8B030D-6E8A-4147-A177-3AD203B41FA5}">
                      <a16:colId xmlns:a16="http://schemas.microsoft.com/office/drawing/2014/main" val="3431114259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957769"/>
                  </a:ext>
                </a:extLst>
              </a:tr>
            </a:tbl>
          </a:graphicData>
        </a:graphic>
      </p:graphicFrame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41C04A5-9394-425F-806A-53677CE16EAA}"/>
              </a:ext>
            </a:extLst>
          </p:cNvPr>
          <p:cNvGrpSpPr/>
          <p:nvPr/>
        </p:nvGrpSpPr>
        <p:grpSpPr>
          <a:xfrm>
            <a:off x="6109324" y="4429602"/>
            <a:ext cx="468086" cy="1840675"/>
            <a:chOff x="6109324" y="4429602"/>
            <a:chExt cx="468086" cy="184067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8CA4707-9DCD-43D2-AFDC-946B9B834EB3}"/>
                </a:ext>
              </a:extLst>
            </p:cNvPr>
            <p:cNvCxnSpPr/>
            <p:nvPr/>
          </p:nvCxnSpPr>
          <p:spPr>
            <a:xfrm>
              <a:off x="6109324" y="4429602"/>
              <a:ext cx="0" cy="18406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AF8A97-1F58-421F-9867-F4A556A58A36}"/>
                </a:ext>
              </a:extLst>
            </p:cNvPr>
            <p:cNvCxnSpPr/>
            <p:nvPr/>
          </p:nvCxnSpPr>
          <p:spPr>
            <a:xfrm>
              <a:off x="6577410" y="4429602"/>
              <a:ext cx="0" cy="18406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58B819-BAFA-4468-8DED-950E8D50FA57}"/>
              </a:ext>
            </a:extLst>
          </p:cNvPr>
          <p:cNvGrpSpPr/>
          <p:nvPr/>
        </p:nvGrpSpPr>
        <p:grpSpPr>
          <a:xfrm>
            <a:off x="6109324" y="4520882"/>
            <a:ext cx="1641640" cy="438676"/>
            <a:chOff x="6096000" y="4615779"/>
            <a:chExt cx="1641640" cy="4386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19BFB0F-D41D-4B92-B732-44A6AF72EBE3}"/>
                </a:ext>
              </a:extLst>
            </p:cNvPr>
            <p:cNvGrpSpPr/>
            <p:nvPr/>
          </p:nvGrpSpPr>
          <p:grpSpPr>
            <a:xfrm>
              <a:off x="6096000" y="4615779"/>
              <a:ext cx="1632045" cy="292449"/>
              <a:chOff x="6096000" y="4615779"/>
              <a:chExt cx="1632045" cy="292449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D0D3A6F-747D-4196-94CA-6EB409046BE8}"/>
                  </a:ext>
                </a:extLst>
              </p:cNvPr>
              <p:cNvGrpSpPr/>
              <p:nvPr/>
            </p:nvGrpSpPr>
            <p:grpSpPr>
              <a:xfrm>
                <a:off x="6096000" y="4615779"/>
                <a:ext cx="616102" cy="292449"/>
                <a:chOff x="6096000" y="4615779"/>
                <a:chExt cx="616102" cy="292449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6763CFC4-1BB6-477A-8557-4B3CE3CF9E3D}"/>
                    </a:ext>
                  </a:extLst>
                </p:cNvPr>
                <p:cNvCxnSpPr>
                  <a:cxnSpLocks/>
                  <a:endCxn id="42" idx="0"/>
                </p:cNvCxnSpPr>
                <p:nvPr/>
              </p:nvCxnSpPr>
              <p:spPr>
                <a:xfrm flipV="1">
                  <a:off x="6096000" y="4762004"/>
                  <a:ext cx="320067" cy="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Arc 41">
                  <a:extLst>
                    <a:ext uri="{FF2B5EF4-FFF2-40B4-BE49-F238E27FC236}">
                      <a16:creationId xmlns:a16="http://schemas.microsoft.com/office/drawing/2014/main" id="{960F9BFD-149B-42E0-8777-894C079E4094}"/>
                    </a:ext>
                  </a:extLst>
                </p:cNvPr>
                <p:cNvSpPr/>
                <p:nvPr/>
              </p:nvSpPr>
              <p:spPr>
                <a:xfrm rot="16200000">
                  <a:off x="6417860" y="4613986"/>
                  <a:ext cx="292449" cy="296035"/>
                </a:xfrm>
                <a:prstGeom prst="arc">
                  <a:avLst>
                    <a:gd name="adj1" fmla="val 16200000"/>
                    <a:gd name="adj2" fmla="val 5580823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D57921D-6BBF-4AAB-AEFD-239F43086E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0087" y="4762004"/>
                <a:ext cx="1027958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798B0E3-E31A-4239-9729-7D07861C4D86}"/>
                </a:ext>
              </a:extLst>
            </p:cNvPr>
            <p:cNvCxnSpPr>
              <a:cxnSpLocks/>
            </p:cNvCxnSpPr>
            <p:nvPr/>
          </p:nvCxnSpPr>
          <p:spPr>
            <a:xfrm>
              <a:off x="6564084" y="5054454"/>
              <a:ext cx="1173556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2F6156F-4881-4E38-9229-D1F9C5AFC9A6}"/>
              </a:ext>
            </a:extLst>
          </p:cNvPr>
          <p:cNvGrpSpPr/>
          <p:nvPr/>
        </p:nvGrpSpPr>
        <p:grpSpPr>
          <a:xfrm>
            <a:off x="6099729" y="5461251"/>
            <a:ext cx="1641640" cy="438676"/>
            <a:chOff x="6096000" y="4615779"/>
            <a:chExt cx="1641640" cy="43867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0F2910E-2C7E-4F22-8A31-369DA7326039}"/>
                </a:ext>
              </a:extLst>
            </p:cNvPr>
            <p:cNvGrpSpPr/>
            <p:nvPr/>
          </p:nvGrpSpPr>
          <p:grpSpPr>
            <a:xfrm>
              <a:off x="6096000" y="4615779"/>
              <a:ext cx="1632045" cy="292449"/>
              <a:chOff x="6096000" y="4615779"/>
              <a:chExt cx="1632045" cy="29244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23D62225-CB40-4850-82D4-EC20E982CB77}"/>
                  </a:ext>
                </a:extLst>
              </p:cNvPr>
              <p:cNvGrpSpPr/>
              <p:nvPr/>
            </p:nvGrpSpPr>
            <p:grpSpPr>
              <a:xfrm>
                <a:off x="6096000" y="4615779"/>
                <a:ext cx="616102" cy="292449"/>
                <a:chOff x="6096000" y="4615779"/>
                <a:chExt cx="616102" cy="292449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55C7E207-28DE-4999-AA47-9972663E2C67}"/>
                    </a:ext>
                  </a:extLst>
                </p:cNvPr>
                <p:cNvCxnSpPr>
                  <a:cxnSpLocks/>
                  <a:endCxn id="59" idx="0"/>
                </p:cNvCxnSpPr>
                <p:nvPr/>
              </p:nvCxnSpPr>
              <p:spPr>
                <a:xfrm flipV="1">
                  <a:off x="6096000" y="4762004"/>
                  <a:ext cx="320067" cy="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78C3BCB9-0264-4824-A72C-578080EE7D97}"/>
                    </a:ext>
                  </a:extLst>
                </p:cNvPr>
                <p:cNvSpPr/>
                <p:nvPr/>
              </p:nvSpPr>
              <p:spPr>
                <a:xfrm rot="16200000">
                  <a:off x="6417860" y="4613986"/>
                  <a:ext cx="292449" cy="296035"/>
                </a:xfrm>
                <a:prstGeom prst="arc">
                  <a:avLst>
                    <a:gd name="adj1" fmla="val 16200000"/>
                    <a:gd name="adj2" fmla="val 5580823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D9768DC-AE68-4B13-8BC4-38514BBDEB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0087" y="4762004"/>
                <a:ext cx="1027958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5278E6F-E355-4A46-8EA9-C1241C6F9092}"/>
                </a:ext>
              </a:extLst>
            </p:cNvPr>
            <p:cNvCxnSpPr>
              <a:cxnSpLocks/>
            </p:cNvCxnSpPr>
            <p:nvPr/>
          </p:nvCxnSpPr>
          <p:spPr>
            <a:xfrm>
              <a:off x="6564084" y="5054454"/>
              <a:ext cx="1173556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B4A8087-172A-4781-9E9F-E26F9425D545}"/>
              </a:ext>
            </a:extLst>
          </p:cNvPr>
          <p:cNvGrpSpPr/>
          <p:nvPr/>
        </p:nvGrpSpPr>
        <p:grpSpPr>
          <a:xfrm>
            <a:off x="7500341" y="4476916"/>
            <a:ext cx="944463" cy="637796"/>
            <a:chOff x="7500341" y="4476916"/>
            <a:chExt cx="944463" cy="637796"/>
          </a:xfrm>
        </p:grpSpPr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7916A5A8-E6AF-4881-956B-CA631A0EEEE6}"/>
                </a:ext>
              </a:extLst>
            </p:cNvPr>
            <p:cNvSpPr/>
            <p:nvPr/>
          </p:nvSpPr>
          <p:spPr>
            <a:xfrm rot="21411766">
              <a:off x="7500341" y="4527757"/>
              <a:ext cx="266373" cy="549149"/>
            </a:xfrm>
            <a:prstGeom prst="arc">
              <a:avLst>
                <a:gd name="adj1" fmla="val 16525478"/>
                <a:gd name="adj2" fmla="val 534324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2B524D75-C2F9-4546-9710-F2AFA35A51BD}"/>
                </a:ext>
              </a:extLst>
            </p:cNvPr>
            <p:cNvSpPr/>
            <p:nvPr/>
          </p:nvSpPr>
          <p:spPr>
            <a:xfrm rot="21411766">
              <a:off x="7615867" y="4476916"/>
              <a:ext cx="278709" cy="637796"/>
            </a:xfrm>
            <a:prstGeom prst="arc">
              <a:avLst>
                <a:gd name="adj1" fmla="val 16992325"/>
                <a:gd name="adj2" fmla="val 513092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8A913335-1407-4C73-BA99-0B993D85F573}"/>
                </a:ext>
              </a:extLst>
            </p:cNvPr>
            <p:cNvSpPr/>
            <p:nvPr/>
          </p:nvSpPr>
          <p:spPr>
            <a:xfrm rot="18086568">
              <a:off x="7897876" y="4388982"/>
              <a:ext cx="182617" cy="586280"/>
            </a:xfrm>
            <a:prstGeom prst="arc">
              <a:avLst>
                <a:gd name="adj1" fmla="val 16992325"/>
                <a:gd name="adj2" fmla="val 513092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37996EBF-3444-4C37-B622-8951C1845C44}"/>
                </a:ext>
              </a:extLst>
            </p:cNvPr>
            <p:cNvSpPr/>
            <p:nvPr/>
          </p:nvSpPr>
          <p:spPr>
            <a:xfrm rot="3204213">
              <a:off x="7861650" y="4563190"/>
              <a:ext cx="244330" cy="643773"/>
            </a:xfrm>
            <a:prstGeom prst="arc">
              <a:avLst>
                <a:gd name="adj1" fmla="val 16992325"/>
                <a:gd name="adj2" fmla="val 443125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04C941-CBBB-463E-B73B-BC1D8475758C}"/>
                </a:ext>
              </a:extLst>
            </p:cNvPr>
            <p:cNvCxnSpPr>
              <a:cxnSpLocks/>
            </p:cNvCxnSpPr>
            <p:nvPr/>
          </p:nvCxnSpPr>
          <p:spPr>
            <a:xfrm>
              <a:off x="8204856" y="4795813"/>
              <a:ext cx="239948" cy="65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1D3C519-E782-4AEE-8B3A-CC01CA530EB8}"/>
              </a:ext>
            </a:extLst>
          </p:cNvPr>
          <p:cNvGrpSpPr/>
          <p:nvPr/>
        </p:nvGrpSpPr>
        <p:grpSpPr>
          <a:xfrm>
            <a:off x="7722155" y="5521560"/>
            <a:ext cx="712894" cy="495690"/>
            <a:chOff x="7722155" y="5521560"/>
            <a:chExt cx="712894" cy="49569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5E0777B-2496-4E22-9434-1787EB403702}"/>
                </a:ext>
              </a:extLst>
            </p:cNvPr>
            <p:cNvGrpSpPr/>
            <p:nvPr/>
          </p:nvGrpSpPr>
          <p:grpSpPr>
            <a:xfrm>
              <a:off x="7722155" y="5521560"/>
              <a:ext cx="477702" cy="495690"/>
              <a:chOff x="7708831" y="5616457"/>
              <a:chExt cx="477702" cy="49569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D17AE9B1-4078-4251-95EF-708A48BA5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8045" y="5624661"/>
                <a:ext cx="9595" cy="48748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79BBFE9A-D3FF-42E3-98ED-ABC8C511DFF8}"/>
                  </a:ext>
                </a:extLst>
              </p:cNvPr>
              <p:cNvSpPr/>
              <p:nvPr/>
            </p:nvSpPr>
            <p:spPr>
              <a:xfrm>
                <a:off x="7920160" y="5616457"/>
                <a:ext cx="266373" cy="483645"/>
              </a:xfrm>
              <a:prstGeom prst="arc">
                <a:avLst>
                  <a:gd name="adj1" fmla="val 16008113"/>
                  <a:gd name="adj2" fmla="val 577192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9929057-9FAE-4965-BFED-BD8C57B20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6238" y="6104081"/>
                <a:ext cx="34451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D96574B-92BD-4D51-AAD1-6C2698E5F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8831" y="5616457"/>
                <a:ext cx="34451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E4B2BD6-9A4E-446C-B4A2-6FBFDB7E62EA}"/>
                </a:ext>
              </a:extLst>
            </p:cNvPr>
            <p:cNvCxnSpPr>
              <a:cxnSpLocks/>
            </p:cNvCxnSpPr>
            <p:nvPr/>
          </p:nvCxnSpPr>
          <p:spPr>
            <a:xfrm>
              <a:off x="8195101" y="5756864"/>
              <a:ext cx="239948" cy="65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FD5EE387-D048-42FE-B043-FD972AC2C8BE}"/>
              </a:ext>
            </a:extLst>
          </p:cNvPr>
          <p:cNvSpPr txBox="1"/>
          <p:nvPr/>
        </p:nvSpPr>
        <p:spPr>
          <a:xfrm>
            <a:off x="8431480" y="5464476"/>
            <a:ext cx="1998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C =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A . 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63DE4EC-3B9B-4A27-AC1E-A0BAB4245D1A}"/>
              </a:ext>
            </a:extLst>
          </p:cNvPr>
          <p:cNvSpPr txBox="1"/>
          <p:nvPr/>
        </p:nvSpPr>
        <p:spPr>
          <a:xfrm>
            <a:off x="8444804" y="4499009"/>
            <a:ext cx="1998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S =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A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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B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E52793A-0E3C-4EE3-9665-17DC326CAC41}"/>
              </a:ext>
            </a:extLst>
          </p:cNvPr>
          <p:cNvGrpSpPr/>
          <p:nvPr/>
        </p:nvGrpSpPr>
        <p:grpSpPr>
          <a:xfrm>
            <a:off x="7366176" y="362244"/>
            <a:ext cx="4464607" cy="1085353"/>
            <a:chOff x="977508" y="3727809"/>
            <a:chExt cx="5630870" cy="188904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6205916-868F-443D-A278-08E274EE2780}"/>
                </a:ext>
              </a:extLst>
            </p:cNvPr>
            <p:cNvGrpSpPr/>
            <p:nvPr/>
          </p:nvGrpSpPr>
          <p:grpSpPr>
            <a:xfrm>
              <a:off x="1587109" y="3851119"/>
              <a:ext cx="3909847" cy="1765738"/>
              <a:chOff x="961697" y="4004441"/>
              <a:chExt cx="3909847" cy="176573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79C2108-E0FD-4F16-8DA9-6063763F2283}"/>
                  </a:ext>
                </a:extLst>
              </p:cNvPr>
              <p:cNvSpPr/>
              <p:nvPr/>
            </p:nvSpPr>
            <p:spPr>
              <a:xfrm>
                <a:off x="1623848" y="4004441"/>
                <a:ext cx="2585545" cy="17657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89D5B6C-E4DC-4AA3-82BC-30257014E9AC}"/>
                  </a:ext>
                </a:extLst>
              </p:cNvPr>
              <p:cNvCxnSpPr/>
              <p:nvPr/>
            </p:nvCxnSpPr>
            <p:spPr>
              <a:xfrm flipH="1">
                <a:off x="961697" y="4319752"/>
                <a:ext cx="662151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8DEB860-8FF1-4798-B26A-F3BDA7BF54F9}"/>
                  </a:ext>
                </a:extLst>
              </p:cNvPr>
              <p:cNvCxnSpPr/>
              <p:nvPr/>
            </p:nvCxnSpPr>
            <p:spPr>
              <a:xfrm flipH="1">
                <a:off x="961697" y="5291959"/>
                <a:ext cx="662151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4AB36B1-39AF-4320-9CB4-365F960EAF6D}"/>
                  </a:ext>
                </a:extLst>
              </p:cNvPr>
              <p:cNvCxnSpPr/>
              <p:nvPr/>
            </p:nvCxnSpPr>
            <p:spPr>
              <a:xfrm flipH="1">
                <a:off x="4209393" y="4319752"/>
                <a:ext cx="662151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EAE94C99-238B-484C-A8E2-88566778932C}"/>
                  </a:ext>
                </a:extLst>
              </p:cNvPr>
              <p:cNvCxnSpPr/>
              <p:nvPr/>
            </p:nvCxnSpPr>
            <p:spPr>
              <a:xfrm flipH="1">
                <a:off x="4209393" y="5291959"/>
                <a:ext cx="662151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2985151-2ED4-4202-A169-82C631147EF8}"/>
                </a:ext>
              </a:extLst>
            </p:cNvPr>
            <p:cNvSpPr txBox="1"/>
            <p:nvPr/>
          </p:nvSpPr>
          <p:spPr>
            <a:xfrm>
              <a:off x="977508" y="3727809"/>
              <a:ext cx="1024758" cy="101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A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3D6F79D-8131-46F7-B404-40ACED92DD3F}"/>
                </a:ext>
              </a:extLst>
            </p:cNvPr>
            <p:cNvSpPr txBox="1"/>
            <p:nvPr/>
          </p:nvSpPr>
          <p:spPr>
            <a:xfrm>
              <a:off x="1017353" y="4752557"/>
              <a:ext cx="1024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8384F3D-C407-45AD-A885-C3C1FAA1E7ED}"/>
                </a:ext>
              </a:extLst>
            </p:cNvPr>
            <p:cNvSpPr txBox="1"/>
            <p:nvPr/>
          </p:nvSpPr>
          <p:spPr>
            <a:xfrm>
              <a:off x="5526337" y="4687933"/>
              <a:ext cx="1024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C5B13A0-BCEE-407F-A620-D4E38F8252A0}"/>
                </a:ext>
              </a:extLst>
            </p:cNvPr>
            <p:cNvSpPr txBox="1"/>
            <p:nvPr/>
          </p:nvSpPr>
          <p:spPr>
            <a:xfrm>
              <a:off x="5583619" y="3781947"/>
              <a:ext cx="1024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6A38094-F87D-4C25-B8E5-7F22DD10B9A1}"/>
                </a:ext>
              </a:extLst>
            </p:cNvPr>
            <p:cNvSpPr txBox="1"/>
            <p:nvPr/>
          </p:nvSpPr>
          <p:spPr>
            <a:xfrm>
              <a:off x="2940793" y="4144733"/>
              <a:ext cx="1549320" cy="123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Kalpurush" panose="02000600000000000000" pitchFamily="2" charset="0"/>
                  <a:cs typeface="Kalpurush" panose="02000600000000000000" pitchFamily="2" charset="0"/>
                </a:rPr>
                <a:t>H/A</a:t>
              </a:r>
            </a:p>
          </p:txBody>
        </p:sp>
      </p:grpSp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39B58495-0118-4954-970C-37A0569F4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91473"/>
              </p:ext>
            </p:extLst>
          </p:nvPr>
        </p:nvGraphicFramePr>
        <p:xfrm>
          <a:off x="757685" y="2520093"/>
          <a:ext cx="217318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785">
                  <a:extLst>
                    <a:ext uri="{9D8B030D-6E8A-4147-A177-3AD203B41FA5}">
                      <a16:colId xmlns:a16="http://schemas.microsoft.com/office/drawing/2014/main" val="225711396"/>
                    </a:ext>
                  </a:extLst>
                </a:gridCol>
                <a:gridCol w="797263">
                  <a:extLst>
                    <a:ext uri="{9D8B030D-6E8A-4147-A177-3AD203B41FA5}">
                      <a16:colId xmlns:a16="http://schemas.microsoft.com/office/drawing/2014/main" val="2578009226"/>
                    </a:ext>
                  </a:extLst>
                </a:gridCol>
                <a:gridCol w="900136">
                  <a:extLst>
                    <a:ext uri="{9D8B030D-6E8A-4147-A177-3AD203B41FA5}">
                      <a16:colId xmlns:a16="http://schemas.microsoft.com/office/drawing/2014/main" val="2102107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+ 0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=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534122"/>
                  </a:ext>
                </a:extLst>
              </a:tr>
            </a:tbl>
          </a:graphicData>
        </a:graphic>
      </p:graphicFrame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5AE3C3F8-FA22-445E-B5E6-2DBBF30E7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01634"/>
              </p:ext>
            </p:extLst>
          </p:nvPr>
        </p:nvGraphicFramePr>
        <p:xfrm>
          <a:off x="746531" y="3043009"/>
          <a:ext cx="217318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785">
                  <a:extLst>
                    <a:ext uri="{9D8B030D-6E8A-4147-A177-3AD203B41FA5}">
                      <a16:colId xmlns:a16="http://schemas.microsoft.com/office/drawing/2014/main" val="3259603415"/>
                    </a:ext>
                  </a:extLst>
                </a:gridCol>
                <a:gridCol w="797263">
                  <a:extLst>
                    <a:ext uri="{9D8B030D-6E8A-4147-A177-3AD203B41FA5}">
                      <a16:colId xmlns:a16="http://schemas.microsoft.com/office/drawing/2014/main" val="3677226089"/>
                    </a:ext>
                  </a:extLst>
                </a:gridCol>
                <a:gridCol w="900136">
                  <a:extLst>
                    <a:ext uri="{9D8B030D-6E8A-4147-A177-3AD203B41FA5}">
                      <a16:colId xmlns:a16="http://schemas.microsoft.com/office/drawing/2014/main" val="2594876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+ 1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=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2300848"/>
                  </a:ext>
                </a:extLst>
              </a:tr>
            </a:tbl>
          </a:graphicData>
        </a:graphic>
      </p:graphicFrame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B3D848F8-076B-44C6-A969-D47512EB0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94114"/>
              </p:ext>
            </p:extLst>
          </p:nvPr>
        </p:nvGraphicFramePr>
        <p:xfrm>
          <a:off x="757685" y="3643510"/>
          <a:ext cx="217318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785">
                  <a:extLst>
                    <a:ext uri="{9D8B030D-6E8A-4147-A177-3AD203B41FA5}">
                      <a16:colId xmlns:a16="http://schemas.microsoft.com/office/drawing/2014/main" val="4280181706"/>
                    </a:ext>
                  </a:extLst>
                </a:gridCol>
                <a:gridCol w="797263">
                  <a:extLst>
                    <a:ext uri="{9D8B030D-6E8A-4147-A177-3AD203B41FA5}">
                      <a16:colId xmlns:a16="http://schemas.microsoft.com/office/drawing/2014/main" val="1299144360"/>
                    </a:ext>
                  </a:extLst>
                </a:gridCol>
                <a:gridCol w="900136">
                  <a:extLst>
                    <a:ext uri="{9D8B030D-6E8A-4147-A177-3AD203B41FA5}">
                      <a16:colId xmlns:a16="http://schemas.microsoft.com/office/drawing/2014/main" val="3912337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+ 0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=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6006899"/>
                  </a:ext>
                </a:extLst>
              </a:tr>
            </a:tbl>
          </a:graphicData>
        </a:graphic>
      </p:graphicFrame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9BA3DECC-E3D3-4051-B5BE-BCAF1B439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783399"/>
              </p:ext>
            </p:extLst>
          </p:nvPr>
        </p:nvGraphicFramePr>
        <p:xfrm>
          <a:off x="746531" y="4286993"/>
          <a:ext cx="2173184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785">
                  <a:extLst>
                    <a:ext uri="{9D8B030D-6E8A-4147-A177-3AD203B41FA5}">
                      <a16:colId xmlns:a16="http://schemas.microsoft.com/office/drawing/2014/main" val="534929002"/>
                    </a:ext>
                  </a:extLst>
                </a:gridCol>
                <a:gridCol w="797263">
                  <a:extLst>
                    <a:ext uri="{9D8B030D-6E8A-4147-A177-3AD203B41FA5}">
                      <a16:colId xmlns:a16="http://schemas.microsoft.com/office/drawing/2014/main" val="640479814"/>
                    </a:ext>
                  </a:extLst>
                </a:gridCol>
                <a:gridCol w="900136">
                  <a:extLst>
                    <a:ext uri="{9D8B030D-6E8A-4147-A177-3AD203B41FA5}">
                      <a16:colId xmlns:a16="http://schemas.microsoft.com/office/drawing/2014/main" val="389519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+ 1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=10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213651"/>
                  </a:ext>
                </a:extLst>
              </a:tr>
            </a:tbl>
          </a:graphicData>
        </a:graphic>
      </p:graphicFrame>
      <p:graphicFrame>
        <p:nvGraphicFramePr>
          <p:cNvPr id="110" name="Table 7">
            <a:extLst>
              <a:ext uri="{FF2B5EF4-FFF2-40B4-BE49-F238E27FC236}">
                <a16:creationId xmlns:a16="http://schemas.microsoft.com/office/drawing/2014/main" id="{6801052A-5190-451B-A8B1-F61CC0D8E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06938"/>
              </p:ext>
            </p:extLst>
          </p:nvPr>
        </p:nvGraphicFramePr>
        <p:xfrm>
          <a:off x="3445128" y="2948660"/>
          <a:ext cx="1863361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837">
                  <a:extLst>
                    <a:ext uri="{9D8B030D-6E8A-4147-A177-3AD203B41FA5}">
                      <a16:colId xmlns:a16="http://schemas.microsoft.com/office/drawing/2014/main" val="2079564034"/>
                    </a:ext>
                  </a:extLst>
                </a:gridCol>
                <a:gridCol w="502969">
                  <a:extLst>
                    <a:ext uri="{9D8B030D-6E8A-4147-A177-3AD203B41FA5}">
                      <a16:colId xmlns:a16="http://schemas.microsoft.com/office/drawing/2014/main" val="713041785"/>
                    </a:ext>
                  </a:extLst>
                </a:gridCol>
                <a:gridCol w="464234">
                  <a:extLst>
                    <a:ext uri="{9D8B030D-6E8A-4147-A177-3AD203B41FA5}">
                      <a16:colId xmlns:a16="http://schemas.microsoft.com/office/drawing/2014/main" val="2226537660"/>
                    </a:ext>
                  </a:extLst>
                </a:gridCol>
                <a:gridCol w="400321">
                  <a:extLst>
                    <a:ext uri="{9D8B030D-6E8A-4147-A177-3AD203B41FA5}">
                      <a16:colId xmlns:a16="http://schemas.microsoft.com/office/drawing/2014/main" val="1172549991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899999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3881578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2728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3792685"/>
                  </a:ext>
                </a:extLst>
              </a:tr>
              <a:tr h="576233"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4507473"/>
                  </a:ext>
                </a:extLst>
              </a:tr>
            </a:tbl>
          </a:graphicData>
        </a:graphic>
      </p:graphicFrame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1988A696-F49A-4F1A-9E7A-CD05C96E3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56178"/>
              </p:ext>
            </p:extLst>
          </p:nvPr>
        </p:nvGraphicFramePr>
        <p:xfrm>
          <a:off x="3445128" y="2949316"/>
          <a:ext cx="186336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837">
                  <a:extLst>
                    <a:ext uri="{9D8B030D-6E8A-4147-A177-3AD203B41FA5}">
                      <a16:colId xmlns:a16="http://schemas.microsoft.com/office/drawing/2014/main" val="3865028154"/>
                    </a:ext>
                  </a:extLst>
                </a:gridCol>
                <a:gridCol w="502969">
                  <a:extLst>
                    <a:ext uri="{9D8B030D-6E8A-4147-A177-3AD203B41FA5}">
                      <a16:colId xmlns:a16="http://schemas.microsoft.com/office/drawing/2014/main" val="1982104426"/>
                    </a:ext>
                  </a:extLst>
                </a:gridCol>
                <a:gridCol w="464234">
                  <a:extLst>
                    <a:ext uri="{9D8B030D-6E8A-4147-A177-3AD203B41FA5}">
                      <a16:colId xmlns:a16="http://schemas.microsoft.com/office/drawing/2014/main" val="1124939167"/>
                    </a:ext>
                  </a:extLst>
                </a:gridCol>
                <a:gridCol w="400321">
                  <a:extLst>
                    <a:ext uri="{9D8B030D-6E8A-4147-A177-3AD203B41FA5}">
                      <a16:colId xmlns:a16="http://schemas.microsoft.com/office/drawing/2014/main" val="4139858142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86195"/>
                  </a:ext>
                </a:extLst>
              </a:tr>
            </a:tbl>
          </a:graphicData>
        </a:graphic>
      </p:graphicFrame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7D2D840F-6425-47FC-B809-F90316D9B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494175"/>
              </p:ext>
            </p:extLst>
          </p:nvPr>
        </p:nvGraphicFramePr>
        <p:xfrm>
          <a:off x="3445128" y="3528436"/>
          <a:ext cx="998806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837">
                  <a:extLst>
                    <a:ext uri="{9D8B030D-6E8A-4147-A177-3AD203B41FA5}">
                      <a16:colId xmlns:a16="http://schemas.microsoft.com/office/drawing/2014/main" val="1467025956"/>
                    </a:ext>
                  </a:extLst>
                </a:gridCol>
                <a:gridCol w="502969">
                  <a:extLst>
                    <a:ext uri="{9D8B030D-6E8A-4147-A177-3AD203B41FA5}">
                      <a16:colId xmlns:a16="http://schemas.microsoft.com/office/drawing/2014/main" val="2940857994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0248468"/>
                  </a:ext>
                </a:extLst>
              </a:tr>
            </a:tbl>
          </a:graphicData>
        </a:graphic>
      </p:graphicFrame>
      <p:graphicFrame>
        <p:nvGraphicFramePr>
          <p:cNvPr id="116" name="Table 115">
            <a:extLst>
              <a:ext uri="{FF2B5EF4-FFF2-40B4-BE49-F238E27FC236}">
                <a16:creationId xmlns:a16="http://schemas.microsoft.com/office/drawing/2014/main" id="{BDBED126-0833-4F45-B4A9-84CD7B149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22798"/>
              </p:ext>
            </p:extLst>
          </p:nvPr>
        </p:nvGraphicFramePr>
        <p:xfrm>
          <a:off x="4425832" y="3542686"/>
          <a:ext cx="86455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234">
                  <a:extLst>
                    <a:ext uri="{9D8B030D-6E8A-4147-A177-3AD203B41FA5}">
                      <a16:colId xmlns:a16="http://schemas.microsoft.com/office/drawing/2014/main" val="1762390105"/>
                    </a:ext>
                  </a:extLst>
                </a:gridCol>
                <a:gridCol w="400321">
                  <a:extLst>
                    <a:ext uri="{9D8B030D-6E8A-4147-A177-3AD203B41FA5}">
                      <a16:colId xmlns:a16="http://schemas.microsoft.com/office/drawing/2014/main" val="3895836772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5046120"/>
                  </a:ext>
                </a:extLst>
              </a:tr>
            </a:tbl>
          </a:graphicData>
        </a:graphic>
      </p:graphicFrame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C5BCDE1E-6697-43B5-93DB-690DE3D54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467111"/>
              </p:ext>
            </p:extLst>
          </p:nvPr>
        </p:nvGraphicFramePr>
        <p:xfrm>
          <a:off x="3445128" y="4106900"/>
          <a:ext cx="998806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837">
                  <a:extLst>
                    <a:ext uri="{9D8B030D-6E8A-4147-A177-3AD203B41FA5}">
                      <a16:colId xmlns:a16="http://schemas.microsoft.com/office/drawing/2014/main" val="1694428745"/>
                    </a:ext>
                  </a:extLst>
                </a:gridCol>
                <a:gridCol w="502969">
                  <a:extLst>
                    <a:ext uri="{9D8B030D-6E8A-4147-A177-3AD203B41FA5}">
                      <a16:colId xmlns:a16="http://schemas.microsoft.com/office/drawing/2014/main" val="2233717065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0419649"/>
                  </a:ext>
                </a:extLst>
              </a:tr>
            </a:tbl>
          </a:graphicData>
        </a:graphic>
      </p:graphicFrame>
      <p:graphicFrame>
        <p:nvGraphicFramePr>
          <p:cNvPr id="118" name="Table 117">
            <a:extLst>
              <a:ext uri="{FF2B5EF4-FFF2-40B4-BE49-F238E27FC236}">
                <a16:creationId xmlns:a16="http://schemas.microsoft.com/office/drawing/2014/main" id="{830F6296-3FC8-411C-84D3-C2AE22885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73512"/>
              </p:ext>
            </p:extLst>
          </p:nvPr>
        </p:nvGraphicFramePr>
        <p:xfrm>
          <a:off x="4432759" y="4106670"/>
          <a:ext cx="86455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234">
                  <a:extLst>
                    <a:ext uri="{9D8B030D-6E8A-4147-A177-3AD203B41FA5}">
                      <a16:colId xmlns:a16="http://schemas.microsoft.com/office/drawing/2014/main" val="2932083055"/>
                    </a:ext>
                  </a:extLst>
                </a:gridCol>
                <a:gridCol w="400321">
                  <a:extLst>
                    <a:ext uri="{9D8B030D-6E8A-4147-A177-3AD203B41FA5}">
                      <a16:colId xmlns:a16="http://schemas.microsoft.com/office/drawing/2014/main" val="249659857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1907599"/>
                  </a:ext>
                </a:extLst>
              </a:tr>
            </a:tbl>
          </a:graphicData>
        </a:graphic>
      </p:graphicFrame>
      <p:graphicFrame>
        <p:nvGraphicFramePr>
          <p:cNvPr id="119" name="Table 118">
            <a:extLst>
              <a:ext uri="{FF2B5EF4-FFF2-40B4-BE49-F238E27FC236}">
                <a16:creationId xmlns:a16="http://schemas.microsoft.com/office/drawing/2014/main" id="{D54D8296-A170-480B-BF3D-BBD7ABEE8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547351"/>
              </p:ext>
            </p:extLst>
          </p:nvPr>
        </p:nvGraphicFramePr>
        <p:xfrm>
          <a:off x="3445128" y="4678975"/>
          <a:ext cx="998806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837">
                  <a:extLst>
                    <a:ext uri="{9D8B030D-6E8A-4147-A177-3AD203B41FA5}">
                      <a16:colId xmlns:a16="http://schemas.microsoft.com/office/drawing/2014/main" val="3517758033"/>
                    </a:ext>
                  </a:extLst>
                </a:gridCol>
                <a:gridCol w="502969">
                  <a:extLst>
                    <a:ext uri="{9D8B030D-6E8A-4147-A177-3AD203B41FA5}">
                      <a16:colId xmlns:a16="http://schemas.microsoft.com/office/drawing/2014/main" val="1629826298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0311208"/>
                  </a:ext>
                </a:extLst>
              </a:tr>
            </a:tbl>
          </a:graphicData>
        </a:graphic>
      </p:graphicFrame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701C17D1-910D-4C53-A3FE-97B78C941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49904"/>
              </p:ext>
            </p:extLst>
          </p:nvPr>
        </p:nvGraphicFramePr>
        <p:xfrm>
          <a:off x="4443934" y="4695977"/>
          <a:ext cx="86455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234">
                  <a:extLst>
                    <a:ext uri="{9D8B030D-6E8A-4147-A177-3AD203B41FA5}">
                      <a16:colId xmlns:a16="http://schemas.microsoft.com/office/drawing/2014/main" val="3163800895"/>
                    </a:ext>
                  </a:extLst>
                </a:gridCol>
                <a:gridCol w="400321">
                  <a:extLst>
                    <a:ext uri="{9D8B030D-6E8A-4147-A177-3AD203B41FA5}">
                      <a16:colId xmlns:a16="http://schemas.microsoft.com/office/drawing/2014/main" val="2323074104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9869937"/>
                  </a:ext>
                </a:extLst>
              </a:tr>
            </a:tbl>
          </a:graphicData>
        </a:graphic>
      </p:graphicFrame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id="{92958D88-71A3-49F6-A530-E1347989C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62427"/>
              </p:ext>
            </p:extLst>
          </p:nvPr>
        </p:nvGraphicFramePr>
        <p:xfrm>
          <a:off x="3445128" y="5257384"/>
          <a:ext cx="998806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837">
                  <a:extLst>
                    <a:ext uri="{9D8B030D-6E8A-4147-A177-3AD203B41FA5}">
                      <a16:colId xmlns:a16="http://schemas.microsoft.com/office/drawing/2014/main" val="3505446278"/>
                    </a:ext>
                  </a:extLst>
                </a:gridCol>
                <a:gridCol w="502969">
                  <a:extLst>
                    <a:ext uri="{9D8B030D-6E8A-4147-A177-3AD203B41FA5}">
                      <a16:colId xmlns:a16="http://schemas.microsoft.com/office/drawing/2014/main" val="1976436190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7193366"/>
                  </a:ext>
                </a:extLst>
              </a:tr>
            </a:tbl>
          </a:graphicData>
        </a:graphic>
      </p:graphicFrame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9500D23F-4938-4724-8702-2755C48A3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127025"/>
              </p:ext>
            </p:extLst>
          </p:nvPr>
        </p:nvGraphicFramePr>
        <p:xfrm>
          <a:off x="4443934" y="5272265"/>
          <a:ext cx="86455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234">
                  <a:extLst>
                    <a:ext uri="{9D8B030D-6E8A-4147-A177-3AD203B41FA5}">
                      <a16:colId xmlns:a16="http://schemas.microsoft.com/office/drawing/2014/main" val="4142789389"/>
                    </a:ext>
                  </a:extLst>
                </a:gridCol>
                <a:gridCol w="400321">
                  <a:extLst>
                    <a:ext uri="{9D8B030D-6E8A-4147-A177-3AD203B41FA5}">
                      <a16:colId xmlns:a16="http://schemas.microsoft.com/office/drawing/2014/main" val="3126554577"/>
                    </a:ext>
                  </a:extLst>
                </a:gridCol>
              </a:tblGrid>
              <a:tr h="5762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471333"/>
                  </a:ext>
                </a:extLst>
              </a:tr>
            </a:tbl>
          </a:graphicData>
        </a:graphic>
      </p:graphicFrame>
      <p:sp>
        <p:nvSpPr>
          <p:cNvPr id="126" name="TextBox 125">
            <a:extLst>
              <a:ext uri="{FF2B5EF4-FFF2-40B4-BE49-F238E27FC236}">
                <a16:creationId xmlns:a16="http://schemas.microsoft.com/office/drawing/2014/main" id="{2786705A-85E1-49C5-8F77-224064F74649}"/>
              </a:ext>
            </a:extLst>
          </p:cNvPr>
          <p:cNvSpPr txBox="1"/>
          <p:nvPr/>
        </p:nvSpPr>
        <p:spPr>
          <a:xfrm>
            <a:off x="3366948" y="2276833"/>
            <a:ext cx="229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Truth table</a:t>
            </a: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সত্যক সারণী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8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4" grpId="0"/>
      <p:bldP spid="28" grpId="0"/>
      <p:bldP spid="30" grpId="0"/>
      <p:bldP spid="31" grpId="0"/>
      <p:bldP spid="90" grpId="0"/>
      <p:bldP spid="92" grpId="0"/>
      <p:bldP spid="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origin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874" y="1886857"/>
            <a:ext cx="6923186" cy="45407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79825" y="430349"/>
            <a:ext cx="3432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Half Adder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–এর গঠন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57" y="257294"/>
            <a:ext cx="217719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সার্বিক মূল্যায়ন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819" y="842069"/>
            <a:ext cx="8823960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বহুপদি সমাপ্তিসূচক বহুনির্বাচনি প্রশ্ন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Adder-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যোগফল,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মান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হবে-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i.A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=0,B=1      ii. A=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,B=1  iii.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A=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,B=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1819" y="3519725"/>
            <a:ext cx="6059719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হাফ অ্যাডারের ক্ষেত্রে – থাকে। </a:t>
            </a:r>
          </a:p>
          <a:p>
            <a:pPr marL="514350" indent="-514350">
              <a:buAutoNum type="romanLcPeriod"/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২টি আঊটপুট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2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ইনপুট</a:t>
            </a:r>
          </a:p>
          <a:p>
            <a:pPr marL="514350" indent="-514350">
              <a:buAutoNum type="romanLcPeriod" startAt="3"/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টি ইনপুট </a:t>
            </a:r>
          </a:p>
          <a:p>
            <a:pPr marL="514350" indent="-514350"/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pPr marL="514350" indent="-514350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1451</TotalTime>
  <Words>444</Words>
  <Application>Microsoft Office PowerPoint</Application>
  <PresentationFormat>Widescreen</PresentationFormat>
  <Paragraphs>106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ইন-হাউজ ট্রেনিং কর্মপরিকল্পনা</dc:title>
  <dc:creator>RAHIMA</dc:creator>
  <cp:lastModifiedBy>hasi fatema</cp:lastModifiedBy>
  <cp:revision>379</cp:revision>
  <dcterms:created xsi:type="dcterms:W3CDTF">2019-04-02T03:29:26Z</dcterms:created>
  <dcterms:modified xsi:type="dcterms:W3CDTF">2020-12-12T17:21:38Z</dcterms:modified>
</cp:coreProperties>
</file>