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7" r:id="rId3"/>
    <p:sldId id="265" r:id="rId4"/>
    <p:sldId id="261" r:id="rId5"/>
    <p:sldId id="263" r:id="rId6"/>
    <p:sldId id="262" r:id="rId7"/>
    <p:sldId id="266" r:id="rId8"/>
    <p:sldId id="258" r:id="rId9"/>
    <p:sldId id="269" r:id="rId10"/>
    <p:sldId id="264" r:id="rId11"/>
    <p:sldId id="270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98"/>
            <a:ext cx="12192000" cy="6576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1752600"/>
            <a:ext cx="6629400" cy="2819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Wave2">
              <a:avLst>
                <a:gd name="adj1" fmla="val 12500"/>
                <a:gd name="adj2" fmla="val -820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xmlns="" val="34414044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65202"/>
            <a:ext cx="2286000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000" b="1" i="1" u="sng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Evaluation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1700748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What will happen as a result of global 	warming? </a:t>
            </a:r>
          </a:p>
          <a:p>
            <a:r>
              <a:rPr lang="en-US" sz="4000" dirty="0" smtClean="0"/>
              <a:t>2. Which land will be flooded first? </a:t>
            </a:r>
          </a:p>
          <a:p>
            <a:r>
              <a:rPr lang="en-US" sz="4000" dirty="0" smtClean="0"/>
              <a:t>3. Why does the weather get more violent? </a:t>
            </a:r>
          </a:p>
          <a:p>
            <a:r>
              <a:rPr lang="en-US" sz="4000" dirty="0" smtClean="0"/>
              <a:t>4. Why is the ice on the Earth’s surface melting 	first?   </a:t>
            </a:r>
            <a:endParaRPr lang="en-US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600200" y="1156567"/>
            <a:ext cx="9144000" cy="454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600200" y="685800"/>
            <a:ext cx="5562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Home work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990600" y="2286000"/>
            <a:ext cx="1036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75639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98"/>
            <a:ext cx="12192000" cy="6576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1752600"/>
            <a:ext cx="6629400" cy="2819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Wave2">
              <a:avLst>
                <a:gd name="adj1" fmla="val 12500"/>
                <a:gd name="adj2" fmla="val -820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Thank you </a:t>
            </a:r>
          </a:p>
        </p:txBody>
      </p:sp>
    </p:spTree>
    <p:extLst>
      <p:ext uri="{BB962C8B-B14F-4D97-AF65-F5344CB8AC3E}">
        <p14:creationId xmlns:p14="http://schemas.microsoft.com/office/powerpoint/2010/main" xmlns="" val="31624381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933CB1-54A0-BD49-B503-B602A6FE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990600"/>
            <a:ext cx="35814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i="1" dirty="0">
                <a:solidFill>
                  <a:schemeClr val="accent1"/>
                </a:solidFill>
              </a:rPr>
              <a:t>Presented By </a:t>
            </a:r>
            <a:endParaRPr lang="en-GB" sz="40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4000" b="1" i="1" dirty="0" smtClean="0">
                <a:solidFill>
                  <a:schemeClr val="accent1"/>
                </a:solidFill>
              </a:rPr>
              <a:t> </a:t>
            </a:r>
            <a:endParaRPr lang="en-GB" sz="4000" b="1" i="1" dirty="0">
              <a:solidFill>
                <a:schemeClr val="accent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114800" y="1828800"/>
            <a:ext cx="4419600" cy="3657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accent1"/>
                </a:solidFill>
              </a:rPr>
              <a:t>BIBI </a:t>
            </a:r>
            <a:r>
              <a:rPr lang="en-GB" sz="3200" b="1" i="1" dirty="0" smtClean="0">
                <a:solidFill>
                  <a:schemeClr val="accent1"/>
                </a:solidFill>
              </a:rPr>
              <a:t>FATEMA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Assistant Teacher</a:t>
            </a:r>
          </a:p>
          <a:p>
            <a:pPr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Noapara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 High School, </a:t>
            </a:r>
          </a:p>
          <a:p>
            <a:pPr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Raozan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 Narrow" pitchFamily="34" charset="0"/>
              </a:rPr>
              <a:t>Chattogram</a:t>
            </a: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endParaRPr lang="en-GB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2744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1"/>
            <a:ext cx="3124200" cy="37337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6629400" y="990600"/>
            <a:ext cx="4419600" cy="3657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Class Seven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English For Today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Unit – 9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Lesson – 4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0"/>
            <a:ext cx="42672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Lesson – 4 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457200"/>
            <a:ext cx="4267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Unit – 9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3048000"/>
            <a:ext cx="7696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What happens next? </a:t>
            </a:r>
            <a:endParaRPr lang="en-US" sz="4400" b="1" i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133600"/>
            <a:ext cx="8356600" cy="3505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After completing the lesson students will be able to -</a:t>
            </a:r>
          </a:p>
          <a:p>
            <a:endParaRPr lang="en-US" sz="3600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ask and answer questions  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talk about climate and environment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write answers to questions     </a:t>
            </a:r>
            <a:endParaRPr lang="en-US" sz="3600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0" y="533400"/>
            <a:ext cx="7010400" cy="838200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Learning  outcomes</a:t>
            </a:r>
            <a:endParaRPr lang="en-US" sz="4000" i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2362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Word </a:t>
            </a:r>
            <a:endParaRPr lang="en-US" sz="3200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Arial Narrow" pitchFamily="34" charset="0"/>
              </a:rPr>
              <a:t>What happens next?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09600"/>
            <a:ext cx="2438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 Meaning 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609600"/>
            <a:ext cx="4267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Synonym/Meaning  </a:t>
            </a:r>
            <a:endParaRPr lang="en-US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2954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Melt  				– 	</a:t>
            </a:r>
            <a:r>
              <a:rPr lang="en-US" sz="2800" dirty="0" err="1" smtClean="0">
                <a:solidFill>
                  <a:srgbClr val="002060"/>
                </a:solidFill>
              </a:rPr>
              <a:t>গলে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যাওয়া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			</a:t>
            </a:r>
            <a:r>
              <a:rPr lang="en-US" sz="2800" dirty="0" smtClean="0"/>
              <a:t>dissolve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Overflow  		– 	</a:t>
            </a:r>
            <a:r>
              <a:rPr lang="en-US" sz="2800" dirty="0" err="1" smtClean="0">
                <a:solidFill>
                  <a:srgbClr val="002060"/>
                </a:solidFill>
              </a:rPr>
              <a:t>প্লাবিত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			flood </a:t>
            </a:r>
          </a:p>
          <a:p>
            <a:r>
              <a:rPr lang="en-US" sz="2800" dirty="0" smtClean="0"/>
              <a:t>Huge  				– 	</a:t>
            </a:r>
            <a:r>
              <a:rPr lang="en-US" sz="2800" dirty="0" err="1" smtClean="0">
                <a:solidFill>
                  <a:srgbClr val="002060"/>
                </a:solidFill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</a:rPr>
              <a:t> 	</a:t>
            </a:r>
            <a:r>
              <a:rPr lang="en-US" sz="2800" dirty="0" smtClean="0"/>
              <a:t>				vast </a:t>
            </a:r>
          </a:p>
          <a:p>
            <a:r>
              <a:rPr lang="en-US" sz="2800" dirty="0" smtClean="0"/>
              <a:t>Happen 			– </a:t>
            </a:r>
            <a:r>
              <a:rPr lang="en-US" sz="2800" dirty="0" smtClean="0">
                <a:solidFill>
                  <a:srgbClr val="00B050"/>
                </a:solidFill>
              </a:rPr>
              <a:t> 	</a:t>
            </a:r>
            <a:r>
              <a:rPr lang="en-US" sz="2800" dirty="0" err="1" smtClean="0">
                <a:solidFill>
                  <a:srgbClr val="002060"/>
                </a:solidFill>
              </a:rPr>
              <a:t>ঘটা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					occur 	</a:t>
            </a:r>
          </a:p>
          <a:p>
            <a:r>
              <a:rPr lang="en-US" sz="2800" dirty="0" smtClean="0"/>
              <a:t>Extreme 			–  	</a:t>
            </a:r>
            <a:r>
              <a:rPr lang="en-US" sz="2800" dirty="0" err="1" smtClean="0">
                <a:solidFill>
                  <a:srgbClr val="002060"/>
                </a:solidFill>
              </a:rPr>
              <a:t>তীব্র</a:t>
            </a:r>
            <a:r>
              <a:rPr lang="en-US" sz="2800" dirty="0" smtClean="0"/>
              <a:t>  					severe </a:t>
            </a:r>
          </a:p>
          <a:p>
            <a:r>
              <a:rPr lang="en-US" sz="2800" dirty="0" smtClean="0"/>
              <a:t>Hungry 			– </a:t>
            </a:r>
            <a:r>
              <a:rPr lang="en-US" sz="2800" dirty="0" smtClean="0">
                <a:solidFill>
                  <a:srgbClr val="00B050"/>
                </a:solidFill>
              </a:rPr>
              <a:t> 	</a:t>
            </a:r>
            <a:r>
              <a:rPr lang="en-US" sz="2800" dirty="0" err="1" smtClean="0">
                <a:solidFill>
                  <a:srgbClr val="002060"/>
                </a:solidFill>
              </a:rPr>
              <a:t>ক্ষুধার্ত</a:t>
            </a:r>
            <a:r>
              <a:rPr lang="en-US" sz="2800" dirty="0" smtClean="0">
                <a:solidFill>
                  <a:srgbClr val="00B050"/>
                </a:solidFill>
              </a:rPr>
              <a:t> 					</a:t>
            </a:r>
            <a:r>
              <a:rPr lang="en-US" sz="2800" dirty="0" smtClean="0"/>
              <a:t>starving  </a:t>
            </a:r>
          </a:p>
          <a:p>
            <a:r>
              <a:rPr lang="en-US" sz="2800" dirty="0" smtClean="0"/>
              <a:t>Violent  			– 	</a:t>
            </a:r>
            <a:r>
              <a:rPr lang="en-US" sz="2800" dirty="0" err="1" smtClean="0">
                <a:solidFill>
                  <a:srgbClr val="002060"/>
                </a:solidFill>
              </a:rPr>
              <a:t>বৈরী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					aggressive </a:t>
            </a:r>
          </a:p>
          <a:p>
            <a:r>
              <a:rPr lang="en-US" sz="2800" dirty="0" smtClean="0"/>
              <a:t>Storm   			– 	</a:t>
            </a:r>
            <a:r>
              <a:rPr lang="en-US" sz="2800" dirty="0" err="1" smtClean="0">
                <a:solidFill>
                  <a:srgbClr val="002060"/>
                </a:solidFill>
              </a:rPr>
              <a:t>ঝড়</a:t>
            </a:r>
            <a:r>
              <a:rPr lang="en-US" sz="2800" dirty="0" smtClean="0"/>
              <a:t> 					tempest </a:t>
            </a:r>
          </a:p>
          <a:p>
            <a:r>
              <a:rPr lang="en-US" sz="2800" dirty="0" smtClean="0"/>
              <a:t>Desert 			– 	</a:t>
            </a:r>
            <a:r>
              <a:rPr lang="en-US" sz="2800" dirty="0" err="1" smtClean="0">
                <a:solidFill>
                  <a:srgbClr val="002060"/>
                </a:solidFill>
              </a:rPr>
              <a:t>মরুভূমি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				sandy region  	</a:t>
            </a:r>
          </a:p>
          <a:p>
            <a:r>
              <a:rPr lang="en-US" sz="2800" dirty="0" smtClean="0"/>
              <a:t>Erosion 			– 	</a:t>
            </a:r>
            <a:r>
              <a:rPr lang="en-US" sz="2800" dirty="0" err="1" smtClean="0">
                <a:solidFill>
                  <a:srgbClr val="002060"/>
                </a:solidFill>
              </a:rPr>
              <a:t>ভাঙ্গন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				</a:t>
            </a:r>
            <a:r>
              <a:rPr lang="en-US" sz="2800" dirty="0" smtClean="0"/>
              <a:t>landslides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Territory 			–	</a:t>
            </a:r>
            <a:r>
              <a:rPr lang="en-US" sz="2800" dirty="0" err="1" smtClean="0">
                <a:solidFill>
                  <a:srgbClr val="002060"/>
                </a:solidFill>
              </a:rPr>
              <a:t>এলাকা</a:t>
            </a:r>
            <a:r>
              <a:rPr lang="en-US" sz="2800" dirty="0" smtClean="0">
                <a:solidFill>
                  <a:srgbClr val="002060"/>
                </a:solidFill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</a:rPr>
              <a:t>ভূখন্ড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 		land area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09600" y="609600"/>
            <a:ext cx="10591800" cy="596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514600"/>
            <a:ext cx="5791200" cy="6096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n-US" sz="4400" i="1" dirty="0">
              <a:solidFill>
                <a:schemeClr val="accent1">
                  <a:lumMod val="5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57200" y="685800"/>
            <a:ext cx="1135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66800" y="2090737"/>
            <a:ext cx="98298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18395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914400" y="1219200"/>
            <a:ext cx="10515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i="1" dirty="0" smtClean="0">
                <a:latin typeface="Estrangelo Edessa" pitchFamily="66" charset="0"/>
                <a:cs typeface="Estrangelo Edessa" pitchFamily="66" charset="0"/>
              </a:rPr>
              <a:t>What happens next?</a:t>
            </a:r>
            <a:endParaRPr lang="en-US" sz="5400" b="1" dirty="0"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114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Lesson – 4  </vt:lpstr>
      <vt:lpstr>Slide 5</vt:lpstr>
      <vt:lpstr>Slide 6</vt:lpstr>
      <vt:lpstr>Slide 7</vt:lpstr>
      <vt:lpstr> 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Chy</dc:creator>
  <cp:lastModifiedBy>pc</cp:lastModifiedBy>
  <cp:revision>133</cp:revision>
  <dcterms:created xsi:type="dcterms:W3CDTF">2020-08-26T18:32:20Z</dcterms:created>
  <dcterms:modified xsi:type="dcterms:W3CDTF">2020-12-12T14:27:43Z</dcterms:modified>
</cp:coreProperties>
</file>