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75" r:id="rId7"/>
    <p:sldId id="260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72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E44FF-D8BC-3C41-A928-1D262FE2B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9448800" cy="1825096"/>
          </a:xfrm>
        </p:spPr>
        <p:txBody>
          <a:bodyPr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  <a:prstDash val="sysDash"/>
                </a:ln>
              </a:rPr>
              <a:t> </a:t>
            </a:r>
            <a:endParaRPr lang="en-US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752600"/>
            <a:ext cx="5791970" cy="19037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075299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800" b="1" spc="50" dirty="0" smtClean="0">
                <a:ln w="285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dash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Welcome </a:t>
            </a:r>
            <a:endParaRPr lang="en-US" sz="8800" b="1" cap="none" spc="0" dirty="0">
              <a:ln w="28575" cmpd="sng">
                <a:solidFill>
                  <a:schemeClr val="bg1">
                    <a:lumMod val="95000"/>
                    <a:lumOff val="5000"/>
                  </a:schemeClr>
                </a:solidFill>
                <a:prstDash val="dash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4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762000" y="914400"/>
            <a:ext cx="1077685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10820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1. </a:t>
            </a:r>
            <a:r>
              <a:rPr lang="en-US" sz="2800" b="1" dirty="0" err="1" smtClean="0">
                <a:solidFill>
                  <a:srgbClr val="00B050"/>
                </a:solidFill>
              </a:rPr>
              <a:t>Ans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Natural cures are made of natural things, most often herbs and plants.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107442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</a:rPr>
              <a:t>Ans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Herbal cures are not modern inventions. They are ancient. Some of the treatment systems are still in practice today. Since then we know them. 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0"/>
            <a:ext cx="1074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5. </a:t>
            </a:r>
            <a:r>
              <a:rPr lang="en-US" sz="2800" b="1" dirty="0" err="1" smtClean="0">
                <a:solidFill>
                  <a:srgbClr val="00B050"/>
                </a:solidFill>
              </a:rPr>
              <a:t>Ans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For skin problems, garlic, </a:t>
            </a:r>
            <a:r>
              <a:rPr lang="en-US" sz="2800" dirty="0" err="1" smtClean="0">
                <a:solidFill>
                  <a:srgbClr val="00B050"/>
                </a:solidFill>
              </a:rPr>
              <a:t>neem</a:t>
            </a:r>
            <a:r>
              <a:rPr lang="en-US" sz="2800" dirty="0" smtClean="0">
                <a:solidFill>
                  <a:srgbClr val="00B050"/>
                </a:solidFill>
              </a:rPr>
              <a:t> or turmeric are used. 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28800"/>
            <a:ext cx="10744200" cy="1828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4. </a:t>
            </a:r>
            <a:r>
              <a:rPr lang="en-US" sz="2800" b="1" dirty="0" err="1" smtClean="0">
                <a:solidFill>
                  <a:srgbClr val="00B050"/>
                </a:solidFill>
              </a:rPr>
              <a:t>Ans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The natural remedies used for cold is eating </a:t>
            </a:r>
            <a:r>
              <a:rPr lang="en-US" sz="2800" dirty="0" err="1" smtClean="0">
                <a:solidFill>
                  <a:srgbClr val="00B050"/>
                </a:solidFill>
              </a:rPr>
              <a:t>tulsi</a:t>
            </a:r>
            <a:r>
              <a:rPr lang="en-US" sz="2800" dirty="0" smtClean="0">
                <a:solidFill>
                  <a:srgbClr val="00B050"/>
                </a:solidFill>
              </a:rPr>
              <a:t> leaves with honey. Yes I’m familiar with another natural remedy used for cold and it is – taking lemon juice and honey mixed in lukewarm water. 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10744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</a:rPr>
              <a:t>Ans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dirty="0" smtClean="0">
                <a:solidFill>
                  <a:srgbClr val="00B050"/>
                </a:solidFill>
              </a:rPr>
              <a:t>Some ancient civilizations like India, China, Greece, Egypt and Rome are known for herbal treatments. 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524000" y="504825"/>
            <a:ext cx="92234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524000" y="2057400"/>
            <a:ext cx="9220200" cy="36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1981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tube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590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box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14331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package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733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can/bottle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343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package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990600" y="1143000"/>
            <a:ext cx="103308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762000" y="685800"/>
            <a:ext cx="10722081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762000" y="2742583"/>
            <a:ext cx="10744200" cy="32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143000" y="381000"/>
            <a:ext cx="9677400" cy="595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914400" y="1219200"/>
            <a:ext cx="102054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990600" y="1752600"/>
            <a:ext cx="99212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752600"/>
            <a:ext cx="6781800" cy="144655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8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Thank You        </a:t>
            </a:r>
            <a:endParaRPr lang="en-US" sz="8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267200" y="914400"/>
            <a:ext cx="3276600" cy="1295400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w Cen MT Condensed" pitchFamily="34" charset="0"/>
              </a:rPr>
              <a:t>Presented By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324100" y="2369165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Bibi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Fatema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Assistant Teacher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Noapara</a:t>
            </a:r>
            <a:r>
              <a:rPr lang="en-US" sz="2800" dirty="0" smtClean="0">
                <a:solidFill>
                  <a:srgbClr val="FFFF00"/>
                </a:solidFill>
              </a:rPr>
              <a:t> High School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Raozan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Chattogram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494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14800" y="4572000"/>
            <a:ext cx="37338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Class Six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English For Today  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Lesson – 10     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961" y="533400"/>
            <a:ext cx="2985639" cy="37536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3E0E5F9-E13E-2245-9D6A-656B319FBE62}"/>
              </a:ext>
            </a:extLst>
          </p:cNvPr>
          <p:cNvSpPr txBox="1">
            <a:spLocks/>
          </p:cNvSpPr>
          <p:nvPr/>
        </p:nvSpPr>
        <p:spPr>
          <a:xfrm>
            <a:off x="1676401" y="2057400"/>
            <a:ext cx="2935289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 Condensed" pitchFamily="34" charset="0"/>
                <a:ea typeface="+mj-ea"/>
                <a:cs typeface="+mj-cs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 Cen MT Condense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7450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Remedies: modern and traditional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752600"/>
            <a:ext cx="9982200" cy="381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After completing the lesson students will be able to –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read and understand written instructions 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ask and answer questions 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participate in dialogues and conversations on familiar  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topics 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read and understand texts </a:t>
            </a:r>
          </a:p>
        </p:txBody>
      </p:sp>
      <p:sp>
        <p:nvSpPr>
          <p:cNvPr id="5" name="Down Ribbon 4"/>
          <p:cNvSpPr/>
          <p:nvPr/>
        </p:nvSpPr>
        <p:spPr>
          <a:xfrm>
            <a:off x="838200" y="381000"/>
            <a:ext cx="9753600" cy="914400"/>
          </a:xfrm>
          <a:prstGeom prst="ribbon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Learning Outcomes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81000" y="4114800"/>
            <a:ext cx="1150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04800"/>
            <a:ext cx="38766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8194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04800"/>
            <a:ext cx="3962400" cy="256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819400"/>
            <a:ext cx="396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3810000" cy="25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0" y="-76200"/>
            <a:ext cx="12192000" cy="5334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Remedies: modern and traditional 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447800" y="4572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6477000"/>
            <a:ext cx="3505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2514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Neem</a:t>
            </a: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733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Turmeric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876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Savlon</a:t>
            </a: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943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Honey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6029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Antacid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2263" y="4810780"/>
            <a:ext cx="266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Aloevera</a:t>
            </a: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36677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Tulsi</a:t>
            </a: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438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Paracetamol</a:t>
            </a:r>
            <a:r>
              <a:rPr lang="en-US" sz="2800" b="1" dirty="0" smtClean="0">
                <a:solidFill>
                  <a:srgbClr val="00B050"/>
                </a:solidFill>
              </a:rPr>
              <a:t>   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lum bright="-10000" contrast="20000"/>
          </a:blip>
          <a:srcRect/>
          <a:stretch>
            <a:fillRect/>
          </a:stretch>
        </p:blipFill>
        <p:spPr bwMode="auto">
          <a:xfrm>
            <a:off x="1149927" y="457200"/>
            <a:ext cx="100876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352800" y="457200"/>
            <a:ext cx="16002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609600"/>
            <a:ext cx="1600200" cy="121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143000" y="3048000"/>
            <a:ext cx="1013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85801" y="609600"/>
            <a:ext cx="1082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217</Words>
  <Application>Microsoft Office PowerPoint</Application>
  <PresentationFormat>Custom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Vapor Trail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schy3352@gmail.com</dc:creator>
  <cp:lastModifiedBy>pc</cp:lastModifiedBy>
  <cp:revision>45</cp:revision>
  <dcterms:created xsi:type="dcterms:W3CDTF">2020-07-12T20:19:25Z</dcterms:created>
  <dcterms:modified xsi:type="dcterms:W3CDTF">2020-12-02T07:15:20Z</dcterms:modified>
</cp:coreProperties>
</file>