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3" r:id="rId6"/>
    <p:sldId id="265" r:id="rId7"/>
    <p:sldId id="261" r:id="rId8"/>
    <p:sldId id="256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32DA55-28D8-411B-9A18-9FD4B4250082}" type="datetimeFigureOut">
              <a:rPr lang="en-US" smtClean="0"/>
              <a:t>20/12/10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505E5-4D6C-4523-ABDE-A47F77E7F6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704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553671-9437-4656-83FB-93F76526D8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1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A06CD-D529-4CD2-B3FB-B065ABC87A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26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6CF-8B56-4869-AC09-18C34E8EB2BE}" type="datetimeFigureOut">
              <a:rPr lang="en-US" smtClean="0"/>
              <a:t>20/12/10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FAA0-05E0-4BFD-B521-47001589D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2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6CF-8B56-4869-AC09-18C34E8EB2BE}" type="datetimeFigureOut">
              <a:rPr lang="en-US" smtClean="0"/>
              <a:t>20/12/10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FAA0-05E0-4BFD-B521-47001589D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39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6CF-8B56-4869-AC09-18C34E8EB2BE}" type="datetimeFigureOut">
              <a:rPr lang="en-US" smtClean="0"/>
              <a:t>20/12/10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FAA0-05E0-4BFD-B521-47001589D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93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6CF-8B56-4869-AC09-18C34E8EB2BE}" type="datetimeFigureOut">
              <a:rPr lang="en-US" smtClean="0"/>
              <a:t>20/12/10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FAA0-05E0-4BFD-B521-47001589D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57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6CF-8B56-4869-AC09-18C34E8EB2BE}" type="datetimeFigureOut">
              <a:rPr lang="en-US" smtClean="0"/>
              <a:t>20/12/10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FAA0-05E0-4BFD-B521-47001589D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644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6CF-8B56-4869-AC09-18C34E8EB2BE}" type="datetimeFigureOut">
              <a:rPr lang="en-US" smtClean="0"/>
              <a:t>20/12/10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FAA0-05E0-4BFD-B521-47001589D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47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6CF-8B56-4869-AC09-18C34E8EB2BE}" type="datetimeFigureOut">
              <a:rPr lang="en-US" smtClean="0"/>
              <a:t>20/12/10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FAA0-05E0-4BFD-B521-47001589D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515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6CF-8B56-4869-AC09-18C34E8EB2BE}" type="datetimeFigureOut">
              <a:rPr lang="en-US" smtClean="0"/>
              <a:t>20/12/10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FAA0-05E0-4BFD-B521-47001589D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130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6CF-8B56-4869-AC09-18C34E8EB2BE}" type="datetimeFigureOut">
              <a:rPr lang="en-US" smtClean="0"/>
              <a:t>20/12/10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FAA0-05E0-4BFD-B521-47001589D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67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6CF-8B56-4869-AC09-18C34E8EB2BE}" type="datetimeFigureOut">
              <a:rPr lang="en-US" smtClean="0"/>
              <a:t>20/12/10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FAA0-05E0-4BFD-B521-47001589D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31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376CF-8B56-4869-AC09-18C34E8EB2BE}" type="datetimeFigureOut">
              <a:rPr lang="en-US" smtClean="0"/>
              <a:t>20/12/10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86FAA0-05E0-4BFD-B521-47001589D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308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376CF-8B56-4869-AC09-18C34E8EB2BE}" type="datetimeFigureOut">
              <a:rPr lang="en-US" smtClean="0"/>
              <a:t>20/12/10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6FAA0-05E0-4BFD-B521-47001589D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08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109" y="235528"/>
            <a:ext cx="12011891" cy="689419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en-US" sz="16600" dirty="0" smtClean="0"/>
              <a:t>                                 </a:t>
            </a:r>
            <a:r>
              <a:rPr lang="en-US" sz="13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r>
              <a:rPr lang="en-US" sz="13800" dirty="0" smtClean="0"/>
              <a:t> </a:t>
            </a:r>
            <a:r>
              <a:rPr lang="en-US" sz="11500" dirty="0" smtClean="0"/>
              <a:t>                      </a:t>
            </a:r>
            <a:r>
              <a:rPr lang="en-US" sz="13800" dirty="0" err="1" smtClean="0"/>
              <a:t>অনলাইন</a:t>
            </a:r>
            <a:r>
              <a:rPr lang="en-US" sz="13800" dirty="0" smtClean="0"/>
              <a:t> </a:t>
            </a:r>
            <a:r>
              <a:rPr lang="en-US" sz="13800" dirty="0" err="1" smtClean="0"/>
              <a:t>প্রাইমারী</a:t>
            </a:r>
            <a:r>
              <a:rPr lang="en-US" sz="13800" dirty="0" smtClean="0"/>
              <a:t> </a:t>
            </a:r>
            <a:r>
              <a:rPr lang="en-US" sz="13800" dirty="0" err="1" smtClean="0"/>
              <a:t>স্কুল</a:t>
            </a:r>
            <a:r>
              <a:rPr lang="en-US" sz="13800" dirty="0" smtClean="0"/>
              <a:t> </a:t>
            </a:r>
            <a:endParaRPr lang="en-US" sz="13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294" y="332510"/>
            <a:ext cx="5487089" cy="3879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36" y="235528"/>
            <a:ext cx="3602182" cy="25670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38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09800" y="1066800"/>
            <a:ext cx="7828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চার্টে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1750" y="4865132"/>
            <a:ext cx="1371600" cy="369332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৮৭০০ টাকা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438007" y="4865132"/>
            <a:ext cx="1371600" cy="369332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২১০০ টাকা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077200" y="4865132"/>
            <a:ext cx="1371600" cy="369332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r>
              <a:rPr lang="bn-IN" dirty="0"/>
              <a:t>৭৫০ টাকা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574" y="3146942"/>
            <a:ext cx="2295525" cy="15335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822966"/>
            <a:ext cx="2857500" cy="2857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1" y="1822966"/>
            <a:ext cx="2143125" cy="285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0" y="5449360"/>
            <a:ext cx="12192000" cy="14086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Frame 10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11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41233" y="565728"/>
            <a:ext cx="7709533" cy="1938992"/>
          </a:xfrm>
          <a:prstGeom prst="rect">
            <a:avLst/>
          </a:prstGeom>
          <a:gradFill>
            <a:gsLst>
              <a:gs pos="0">
                <a:srgbClr val="FFCC99"/>
              </a:gs>
              <a:gs pos="100000">
                <a:schemeClr val="bg1"/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v"/>
            </a:pP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নিচের গাণিতিক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একাকি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খুজে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33996" y="2766680"/>
            <a:ext cx="7548205" cy="2862322"/>
          </a:xfrm>
          <a:prstGeom prst="rect">
            <a:avLst/>
          </a:prstGeom>
          <a:gradFill>
            <a:gsLst>
              <a:gs pos="0">
                <a:srgbClr val="66FF66">
                  <a:alpha val="32000"/>
                </a:srgbClr>
              </a:gs>
              <a:gs pos="100000">
                <a:srgbClr val="CCFF99"/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algn="just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তারিক,জসিম,হালিম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আসবাবপত্রের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গিয়েছিল।তারা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১টি আলমারি,২টি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৮টি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কিনল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সমানভাবে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0" y="5747656"/>
            <a:ext cx="12192000" cy="1110343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21831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6723" y="3274622"/>
            <a:ext cx="7848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বাক্যেটি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6" t="24876" r="35946" b="8639"/>
          <a:stretch/>
        </p:blipFill>
        <p:spPr>
          <a:xfrm>
            <a:off x="7568972" y="990600"/>
            <a:ext cx="2798847" cy="21398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lded Corner 4"/>
          <p:cNvSpPr/>
          <p:nvPr/>
        </p:nvSpPr>
        <p:spPr>
          <a:xfrm>
            <a:off x="3640777" y="990600"/>
            <a:ext cx="3092532" cy="960417"/>
          </a:xfrm>
          <a:prstGeom prst="foldedCorner">
            <a:avLst/>
          </a:prstGeom>
          <a:gradFill>
            <a:gsLst>
              <a:gs pos="0">
                <a:schemeClr val="accent3">
                  <a:tint val="70000"/>
                  <a:satMod val="130000"/>
                </a:schemeClr>
              </a:gs>
              <a:gs pos="43000">
                <a:schemeClr val="accent3">
                  <a:tint val="44000"/>
                  <a:satMod val="165000"/>
                </a:schemeClr>
              </a:gs>
              <a:gs pos="93000">
                <a:srgbClr val="00FF00"/>
              </a:gs>
            </a:gsLst>
          </a:gradFill>
          <a:ln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>
                <a:effectLst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effectLst>
                <a:innerShdw blurRad="63500" dist="50800" dir="8100000">
                  <a:prstClr val="black">
                    <a:alpha val="50000"/>
                  </a:prst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0" y="5449360"/>
            <a:ext cx="12192000" cy="14086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25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00400" y="1295400"/>
            <a:ext cx="61237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8700" y="2819400"/>
            <a:ext cx="10134600" cy="92333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(৮৭০০ × ১ + ২১০০ × ২ + ৭৫০ × ৮) ÷৩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0" y="5449360"/>
            <a:ext cx="12192000" cy="14086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9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49640" y="1702702"/>
            <a:ext cx="61858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গাণিতিক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43718" y="3657600"/>
            <a:ext cx="7863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(৮৭০০×১+২১০০×২+৭৫০×৮)÷৩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9795" y="426329"/>
            <a:ext cx="2219778" cy="1676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C75556-DB3B-4D51-8C2A-69B552FE7889}"/>
              </a:ext>
            </a:extLst>
          </p:cNvPr>
          <p:cNvSpPr txBox="1"/>
          <p:nvPr/>
        </p:nvSpPr>
        <p:spPr>
          <a:xfrm>
            <a:off x="4996150" y="795162"/>
            <a:ext cx="1958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দলীয়</a:t>
            </a:r>
            <a:r>
              <a:rPr lang="en-US" sz="4000" b="1" u="sng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4000" b="1" u="sng" dirty="0" err="1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GB" sz="40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0" y="5449360"/>
            <a:ext cx="12192000" cy="14086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6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3039658" y="294301"/>
            <a:ext cx="5907032" cy="707886"/>
            <a:chOff x="1828800" y="914400"/>
            <a:chExt cx="5907032" cy="707886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0C13E9-D6BD-4CE2-A13E-AEC354F8C5F2}"/>
                </a:ext>
              </a:extLst>
            </p:cNvPr>
            <p:cNvSpPr txBox="1"/>
            <p:nvPr/>
          </p:nvSpPr>
          <p:spPr>
            <a:xfrm>
              <a:off x="1828800" y="914400"/>
              <a:ext cx="5907032" cy="707886"/>
            </a:xfrm>
            <a:prstGeom prst="rect">
              <a:avLst/>
            </a:prstGeom>
            <a:solidFill>
              <a:srgbClr val="FFCC99"/>
            </a:solidFill>
            <a:ln w="31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4000" dirty="0">
                  <a:latin typeface="NikoshBAN" panose="02000000000000000000" pitchFamily="2" charset="0"/>
                  <a:cs typeface="NikoshBAN" panose="02000000000000000000" pitchFamily="2" charset="0"/>
                </a:rPr>
                <a:t>হিসাবের পদ্ধতি</a:t>
              </a:r>
              <a:endParaRPr lang="en-US" sz="4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Snip Single Corner Rectangle 6"/>
            <p:cNvSpPr/>
            <p:nvPr/>
          </p:nvSpPr>
          <p:spPr>
            <a:xfrm>
              <a:off x="1828800" y="914400"/>
              <a:ext cx="5715000" cy="707886"/>
            </a:xfrm>
            <a:prstGeom prst="snip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nip Single Corner Rectangle 7"/>
            <p:cNvSpPr/>
            <p:nvPr/>
          </p:nvSpPr>
          <p:spPr>
            <a:xfrm>
              <a:off x="1885042" y="914400"/>
              <a:ext cx="5410200" cy="707886"/>
            </a:xfrm>
            <a:prstGeom prst="snip1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5F7C386-787C-4181-8434-D192F1092389}"/>
              </a:ext>
            </a:extLst>
          </p:cNvPr>
          <p:cNvSpPr txBox="1"/>
          <p:nvPr/>
        </p:nvSpPr>
        <p:spPr>
          <a:xfrm>
            <a:off x="2472526" y="1300803"/>
            <a:ext cx="64819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(৮৭০০×১+২১০০×২+৭৫০×৮)÷৩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D50DFA-6CDF-4BA9-BA01-0ADDE88683FE}"/>
                  </a:ext>
                </a:extLst>
              </p:cNvPr>
              <p:cNvSpPr txBox="1"/>
              <p:nvPr/>
            </p:nvSpPr>
            <p:spPr>
              <a:xfrm>
                <a:off x="2467071" y="4463512"/>
                <a:ext cx="5238086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প্রত্যেকে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দিল</a:t>
                </a:r>
                <a:r>
                  <a:rPr lang="en-US" sz="44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৬৩০০ </a:t>
                </a:r>
                <a:r>
                  <a:rPr lang="en-US" sz="4400" dirty="0" err="1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en-US" sz="4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3D50DFA-6CDF-4BA9-BA01-0ADDE88683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7071" y="4463512"/>
                <a:ext cx="5238086" cy="769441"/>
              </a:xfrm>
              <a:prstGeom prst="rect">
                <a:avLst/>
              </a:prstGeom>
              <a:blipFill>
                <a:blip r:embed="rId2"/>
                <a:stretch>
                  <a:fillRect t="-14286" b="-388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0" y="5937662"/>
            <a:ext cx="12192000" cy="92033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2" name="Frame 31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7071" y="2174451"/>
            <a:ext cx="690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=(</a:t>
            </a:r>
            <a:r>
              <a:rPr lang="bn-BD" sz="3200" dirty="0" smtClean="0"/>
              <a:t>৮৭০০+৪২০০+৬০০০)</a:t>
            </a:r>
            <a:r>
              <a:rPr lang="en-US" sz="3200" dirty="0" smtClean="0"/>
              <a:t>÷</a:t>
            </a:r>
            <a:r>
              <a:rPr lang="bn-BD" sz="3200" dirty="0" smtClean="0"/>
              <a:t>৩</a:t>
            </a:r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2541234" y="2735478"/>
            <a:ext cx="690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r>
              <a:rPr lang="bn-BD" sz="3200" dirty="0" smtClean="0"/>
              <a:t>১৮৯০০</a:t>
            </a:r>
            <a:r>
              <a:rPr lang="en-US" sz="3200" dirty="0" smtClean="0"/>
              <a:t>÷</a:t>
            </a:r>
            <a:r>
              <a:rPr lang="bn-BD" sz="3200" dirty="0" smtClean="0"/>
              <a:t>৩</a:t>
            </a:r>
            <a:endParaRPr lang="en-US" sz="3200" dirty="0"/>
          </a:p>
        </p:txBody>
      </p:sp>
      <p:sp>
        <p:nvSpPr>
          <p:cNvPr id="35" name="TextBox 34"/>
          <p:cNvSpPr txBox="1"/>
          <p:nvPr/>
        </p:nvSpPr>
        <p:spPr>
          <a:xfrm>
            <a:off x="2541234" y="3405807"/>
            <a:ext cx="6903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=</a:t>
            </a:r>
            <a:r>
              <a:rPr lang="bn-BD" sz="3200" dirty="0" smtClean="0"/>
              <a:t>৬৩০০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8833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6396E4-EB8B-43D0-A824-701E5D558BB5}"/>
              </a:ext>
            </a:extLst>
          </p:cNvPr>
          <p:cNvSpPr txBox="1"/>
          <p:nvPr/>
        </p:nvSpPr>
        <p:spPr>
          <a:xfrm>
            <a:off x="2133600" y="2367171"/>
            <a:ext cx="8077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বন্ধনির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ভেতরে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সবগুলো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একসাথে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প্রত্যেকের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7AFE67-4E02-4A78-96D0-C73584C7F1F9}"/>
              </a:ext>
            </a:extLst>
          </p:cNvPr>
          <p:cNvSpPr/>
          <p:nvPr/>
        </p:nvSpPr>
        <p:spPr>
          <a:xfrm>
            <a:off x="2240604" y="1219200"/>
            <a:ext cx="78631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(৮৭০০×১+২১০০×২+৭৫০×৮)÷৩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0" y="5449360"/>
            <a:ext cx="12192000" cy="14086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3403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446AC9D-59A2-419D-8009-CD3E03273E07}"/>
              </a:ext>
            </a:extLst>
          </p:cNvPr>
          <p:cNvSpPr txBox="1"/>
          <p:nvPr/>
        </p:nvSpPr>
        <p:spPr>
          <a:xfrm>
            <a:off x="4572001" y="990600"/>
            <a:ext cx="3597641" cy="707886"/>
          </a:xfrm>
          <a:prstGeom prst="rect">
            <a:avLst/>
          </a:prstGeom>
          <a:gradFill>
            <a:gsLst>
              <a:gs pos="0">
                <a:srgbClr val="FF0000">
                  <a:alpha val="0"/>
                  <a:lumMod val="0"/>
                  <a:lumOff val="100000"/>
                </a:srgbClr>
              </a:gs>
              <a:gs pos="44000">
                <a:srgbClr val="CCFF99"/>
              </a:gs>
              <a:gs pos="93000">
                <a:schemeClr val="accent4">
                  <a:tint val="15000"/>
                  <a:satMod val="165000"/>
                </a:schemeClr>
              </a:gs>
              <a:gs pos="100000">
                <a:schemeClr val="accent4">
                  <a:tint val="5000"/>
                  <a:satMod val="250000"/>
                </a:schemeClr>
              </a:gs>
            </a:gsLst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4D4B37-FF3F-4150-8393-744DC355D3E6}"/>
              </a:ext>
            </a:extLst>
          </p:cNvPr>
          <p:cNvSpPr/>
          <p:nvPr/>
        </p:nvSpPr>
        <p:spPr>
          <a:xfrm>
            <a:off x="1215140" y="2135088"/>
            <a:ext cx="97617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(755০×2+19০০×২+৭80×7)÷৩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0" y="5449360"/>
            <a:ext cx="12192000" cy="14086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Frame 5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83B84B3-75E4-4145-A2F4-A03B97CEC269}"/>
              </a:ext>
            </a:extLst>
          </p:cNvPr>
          <p:cNvSpPr txBox="1"/>
          <p:nvPr/>
        </p:nvSpPr>
        <p:spPr>
          <a:xfrm>
            <a:off x="3124201" y="838200"/>
            <a:ext cx="4826833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B06726-83CD-4B82-A945-1D3ED8DE5AA8}"/>
              </a:ext>
            </a:extLst>
          </p:cNvPr>
          <p:cNvSpPr txBox="1"/>
          <p:nvPr/>
        </p:nvSpPr>
        <p:spPr>
          <a:xfrm>
            <a:off x="2567050" y="2195664"/>
            <a:ext cx="73097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গণিত বইয়ের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১৬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পৃষ্ঠার 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নং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টি সমাধান করে আনবে।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48" y="757735"/>
            <a:ext cx="1774706" cy="143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125936" y="5449360"/>
            <a:ext cx="11939394" cy="14086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186844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School\Picture download\amazing-ocean-sunset-wallpap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08" y="187021"/>
            <a:ext cx="11859490" cy="6705599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72890" y="581891"/>
            <a:ext cx="582583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3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3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7708" y="6912"/>
            <a:ext cx="12164291" cy="7065818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65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8DC83A-2C5D-4CE2-8A9A-D211EB941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327" y="301926"/>
            <a:ext cx="11601451" cy="461086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328177B-0F96-48B9-9A44-1F4361DD95CB}"/>
              </a:ext>
            </a:extLst>
          </p:cNvPr>
          <p:cNvGrpSpPr/>
          <p:nvPr/>
        </p:nvGrpSpPr>
        <p:grpSpPr>
          <a:xfrm>
            <a:off x="529408" y="2238440"/>
            <a:ext cx="10737273" cy="2488579"/>
            <a:chOff x="136332" y="2417380"/>
            <a:chExt cx="13443335" cy="3735680"/>
          </a:xfrm>
          <a:scene3d>
            <a:camera prst="isometricOffAxis1Right"/>
            <a:lightRig rig="threePt" dir="t"/>
          </a:scene3d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24112EE-37FF-4392-B84B-DC039546CD8F}"/>
                </a:ext>
              </a:extLst>
            </p:cNvPr>
            <p:cNvSpPr/>
            <p:nvPr/>
          </p:nvSpPr>
          <p:spPr>
            <a:xfrm>
              <a:off x="136332" y="2417380"/>
              <a:ext cx="4711351" cy="2207672"/>
            </a:xfrm>
            <a:custGeom>
              <a:avLst/>
              <a:gdLst/>
              <a:ahLst/>
              <a:cxnLst/>
              <a:rect l="l" t="t" r="r" b="b"/>
              <a:pathLst>
                <a:path w="4711351" h="2207672">
                  <a:moveTo>
                    <a:pt x="3696646" y="0"/>
                  </a:moveTo>
                  <a:cubicBezTo>
                    <a:pt x="3839661" y="56973"/>
                    <a:pt x="3932170" y="135341"/>
                    <a:pt x="3974173" y="235102"/>
                  </a:cubicBezTo>
                  <a:cubicBezTo>
                    <a:pt x="4016177" y="334863"/>
                    <a:pt x="4045840" y="419480"/>
                    <a:pt x="4063165" y="488953"/>
                  </a:cubicBezTo>
                  <a:lnTo>
                    <a:pt x="4077815" y="535781"/>
                  </a:lnTo>
                  <a:lnTo>
                    <a:pt x="4472761" y="535781"/>
                  </a:lnTo>
                  <a:lnTo>
                    <a:pt x="4711351" y="909712"/>
                  </a:lnTo>
                  <a:lnTo>
                    <a:pt x="4098482" y="909712"/>
                  </a:lnTo>
                  <a:lnTo>
                    <a:pt x="4098482" y="2207672"/>
                  </a:lnTo>
                  <a:lnTo>
                    <a:pt x="3696646" y="2207672"/>
                  </a:lnTo>
                  <a:lnTo>
                    <a:pt x="3696646" y="1280852"/>
                  </a:lnTo>
                  <a:cubicBezTo>
                    <a:pt x="3696646" y="1264690"/>
                    <a:pt x="3687650" y="1236974"/>
                    <a:pt x="3669656" y="1197703"/>
                  </a:cubicBezTo>
                  <a:cubicBezTo>
                    <a:pt x="3651663" y="1158432"/>
                    <a:pt x="3628554" y="1117606"/>
                    <a:pt x="3600329" y="1075225"/>
                  </a:cubicBezTo>
                  <a:cubicBezTo>
                    <a:pt x="3572105" y="1032844"/>
                    <a:pt x="3544533" y="995826"/>
                    <a:pt x="3517617" y="964171"/>
                  </a:cubicBezTo>
                  <a:cubicBezTo>
                    <a:pt x="3490699" y="932516"/>
                    <a:pt x="3471834" y="914363"/>
                    <a:pt x="3461021" y="909712"/>
                  </a:cubicBezTo>
                  <a:lnTo>
                    <a:pt x="3448743" y="909712"/>
                  </a:lnTo>
                  <a:lnTo>
                    <a:pt x="3204729" y="909712"/>
                  </a:lnTo>
                  <a:lnTo>
                    <a:pt x="2978190" y="909712"/>
                  </a:lnTo>
                  <a:cubicBezTo>
                    <a:pt x="3014641" y="919886"/>
                    <a:pt x="3046572" y="967049"/>
                    <a:pt x="3073984" y="1051200"/>
                  </a:cubicBezTo>
                  <a:cubicBezTo>
                    <a:pt x="3101395" y="1135352"/>
                    <a:pt x="3115100" y="1215536"/>
                    <a:pt x="3115100" y="1291752"/>
                  </a:cubicBezTo>
                  <a:cubicBezTo>
                    <a:pt x="3115100" y="1321169"/>
                    <a:pt x="3112978" y="1352505"/>
                    <a:pt x="3108734" y="1385758"/>
                  </a:cubicBezTo>
                  <a:cubicBezTo>
                    <a:pt x="3104490" y="1419012"/>
                    <a:pt x="3099171" y="1427442"/>
                    <a:pt x="3092776" y="1411047"/>
                  </a:cubicBezTo>
                  <a:cubicBezTo>
                    <a:pt x="3092776" y="1411047"/>
                    <a:pt x="3074667" y="1427965"/>
                    <a:pt x="3038448" y="1461800"/>
                  </a:cubicBezTo>
                  <a:cubicBezTo>
                    <a:pt x="3070946" y="1482962"/>
                    <a:pt x="3087195" y="1491508"/>
                    <a:pt x="3087195" y="1487438"/>
                  </a:cubicBezTo>
                  <a:lnTo>
                    <a:pt x="3039843" y="1615192"/>
                  </a:lnTo>
                  <a:cubicBezTo>
                    <a:pt x="3034611" y="1635888"/>
                    <a:pt x="3029931" y="1648243"/>
                    <a:pt x="3025803" y="1652254"/>
                  </a:cubicBezTo>
                  <a:cubicBezTo>
                    <a:pt x="3025803" y="1678938"/>
                    <a:pt x="3023943" y="1692280"/>
                    <a:pt x="3020222" y="1692280"/>
                  </a:cubicBezTo>
                  <a:lnTo>
                    <a:pt x="3020222" y="1648330"/>
                  </a:lnTo>
                  <a:lnTo>
                    <a:pt x="3018651" y="2207672"/>
                  </a:lnTo>
                  <a:lnTo>
                    <a:pt x="2614543" y="2207672"/>
                  </a:lnTo>
                  <a:lnTo>
                    <a:pt x="2614724" y="2109639"/>
                  </a:lnTo>
                  <a:lnTo>
                    <a:pt x="2435180" y="2207672"/>
                  </a:lnTo>
                  <a:lnTo>
                    <a:pt x="1719133" y="2207672"/>
                  </a:lnTo>
                  <a:lnTo>
                    <a:pt x="2177832" y="1952759"/>
                  </a:lnTo>
                  <a:cubicBezTo>
                    <a:pt x="2118824" y="1948922"/>
                    <a:pt x="2051517" y="1917717"/>
                    <a:pt x="1975911" y="1859145"/>
                  </a:cubicBezTo>
                  <a:cubicBezTo>
                    <a:pt x="1900305" y="1800573"/>
                    <a:pt x="1830033" y="1734967"/>
                    <a:pt x="1765095" y="1662326"/>
                  </a:cubicBezTo>
                  <a:cubicBezTo>
                    <a:pt x="1700157" y="1589685"/>
                    <a:pt x="1643053" y="1512640"/>
                    <a:pt x="1593783" y="1431192"/>
                  </a:cubicBezTo>
                  <a:cubicBezTo>
                    <a:pt x="1544513" y="1349743"/>
                    <a:pt x="1518976" y="1283265"/>
                    <a:pt x="1517175" y="1231756"/>
                  </a:cubicBezTo>
                  <a:cubicBezTo>
                    <a:pt x="1500722" y="1301287"/>
                    <a:pt x="1468703" y="1375337"/>
                    <a:pt x="1421119" y="1453909"/>
                  </a:cubicBezTo>
                  <a:cubicBezTo>
                    <a:pt x="1385431" y="1512837"/>
                    <a:pt x="1333711" y="1570040"/>
                    <a:pt x="1265959" y="1625518"/>
                  </a:cubicBezTo>
                  <a:lnTo>
                    <a:pt x="1193467" y="1679967"/>
                  </a:lnTo>
                  <a:lnTo>
                    <a:pt x="1199962" y="1733223"/>
                  </a:lnTo>
                  <a:cubicBezTo>
                    <a:pt x="1200774" y="1789992"/>
                    <a:pt x="1182725" y="1842446"/>
                    <a:pt x="1145816" y="1890582"/>
                  </a:cubicBezTo>
                  <a:cubicBezTo>
                    <a:pt x="1096604" y="1954764"/>
                    <a:pt x="1034210" y="1986855"/>
                    <a:pt x="958633" y="1986855"/>
                  </a:cubicBezTo>
                  <a:cubicBezTo>
                    <a:pt x="888114" y="1986855"/>
                    <a:pt x="792117" y="1945477"/>
                    <a:pt x="670642" y="1862720"/>
                  </a:cubicBezTo>
                  <a:cubicBezTo>
                    <a:pt x="549167" y="1779964"/>
                    <a:pt x="427764" y="1612954"/>
                    <a:pt x="306434" y="1361690"/>
                  </a:cubicBezTo>
                  <a:lnTo>
                    <a:pt x="596475" y="1238296"/>
                  </a:lnTo>
                  <a:cubicBezTo>
                    <a:pt x="636240" y="1315559"/>
                    <a:pt x="674101" y="1375919"/>
                    <a:pt x="710058" y="1419375"/>
                  </a:cubicBezTo>
                  <a:cubicBezTo>
                    <a:pt x="746015" y="1462832"/>
                    <a:pt x="768703" y="1484560"/>
                    <a:pt x="778121" y="1484560"/>
                  </a:cubicBezTo>
                  <a:cubicBezTo>
                    <a:pt x="809514" y="1484560"/>
                    <a:pt x="840137" y="1462861"/>
                    <a:pt x="869990" y="1419463"/>
                  </a:cubicBezTo>
                  <a:cubicBezTo>
                    <a:pt x="899843" y="1376064"/>
                    <a:pt x="934158" y="1318931"/>
                    <a:pt x="972934" y="1248063"/>
                  </a:cubicBezTo>
                  <a:cubicBezTo>
                    <a:pt x="1010142" y="1189462"/>
                    <a:pt x="1051229" y="1121283"/>
                    <a:pt x="1096197" y="1043526"/>
                  </a:cubicBezTo>
                  <a:cubicBezTo>
                    <a:pt x="1141165" y="965770"/>
                    <a:pt x="1193444" y="921165"/>
                    <a:pt x="1253034" y="909712"/>
                  </a:cubicBezTo>
                  <a:lnTo>
                    <a:pt x="206324" y="909712"/>
                  </a:lnTo>
                  <a:lnTo>
                    <a:pt x="0" y="535781"/>
                  </a:lnTo>
                  <a:lnTo>
                    <a:pt x="2968929" y="535781"/>
                  </a:lnTo>
                  <a:lnTo>
                    <a:pt x="3191927" y="535781"/>
                  </a:lnTo>
                  <a:lnTo>
                    <a:pt x="3537237" y="535781"/>
                  </a:lnTo>
                  <a:cubicBezTo>
                    <a:pt x="3599675" y="581694"/>
                    <a:pt x="3649450" y="619424"/>
                    <a:pt x="3686560" y="648969"/>
                  </a:cubicBezTo>
                  <a:lnTo>
                    <a:pt x="3696646" y="657193"/>
                  </a:lnTo>
                  <a:lnTo>
                    <a:pt x="3696646" y="0"/>
                  </a:lnTo>
                  <a:close/>
                  <a:moveTo>
                    <a:pt x="1785850" y="909712"/>
                  </a:moveTo>
                  <a:cubicBezTo>
                    <a:pt x="1799221" y="909712"/>
                    <a:pt x="1805514" y="911180"/>
                    <a:pt x="1804729" y="914116"/>
                  </a:cubicBezTo>
                  <a:cubicBezTo>
                    <a:pt x="1803945" y="917052"/>
                    <a:pt x="1803552" y="926281"/>
                    <a:pt x="1803552" y="941803"/>
                  </a:cubicBezTo>
                  <a:cubicBezTo>
                    <a:pt x="1803552" y="996044"/>
                    <a:pt x="1821705" y="1054703"/>
                    <a:pt x="1858011" y="1117781"/>
                  </a:cubicBezTo>
                  <a:cubicBezTo>
                    <a:pt x="1894317" y="1180858"/>
                    <a:pt x="1942483" y="1241726"/>
                    <a:pt x="2002508" y="1300386"/>
                  </a:cubicBezTo>
                  <a:cubicBezTo>
                    <a:pt x="2062534" y="1359045"/>
                    <a:pt x="2124870" y="1406266"/>
                    <a:pt x="2189517" y="1442048"/>
                  </a:cubicBezTo>
                  <a:cubicBezTo>
                    <a:pt x="2254164" y="1477831"/>
                    <a:pt x="2314393" y="1495723"/>
                    <a:pt x="2370204" y="1495723"/>
                  </a:cubicBezTo>
                  <a:cubicBezTo>
                    <a:pt x="2405841" y="1495723"/>
                    <a:pt x="2443164" y="1489444"/>
                    <a:pt x="2482173" y="1476886"/>
                  </a:cubicBezTo>
                  <a:cubicBezTo>
                    <a:pt x="2521183" y="1464329"/>
                    <a:pt x="2556966" y="1446351"/>
                    <a:pt x="2589522" y="1422951"/>
                  </a:cubicBezTo>
                  <a:cubicBezTo>
                    <a:pt x="2622078" y="1399551"/>
                    <a:pt x="2648981" y="1371050"/>
                    <a:pt x="2670229" y="1337447"/>
                  </a:cubicBezTo>
                  <a:cubicBezTo>
                    <a:pt x="2691478" y="1303845"/>
                    <a:pt x="2702102" y="1265330"/>
                    <a:pt x="2702102" y="1221902"/>
                  </a:cubicBezTo>
                  <a:lnTo>
                    <a:pt x="2702102" y="1172545"/>
                  </a:lnTo>
                  <a:cubicBezTo>
                    <a:pt x="2702102" y="1110630"/>
                    <a:pt x="2692146" y="1064281"/>
                    <a:pt x="2672235" y="1033498"/>
                  </a:cubicBezTo>
                  <a:cubicBezTo>
                    <a:pt x="2657301" y="1010411"/>
                    <a:pt x="2633563" y="979058"/>
                    <a:pt x="2601019" y="939440"/>
                  </a:cubicBezTo>
                  <a:lnTo>
                    <a:pt x="2576128" y="909712"/>
                  </a:lnTo>
                  <a:lnTo>
                    <a:pt x="1785850" y="909712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87653FB-E77D-41BA-89A5-771F01C7B6B8}"/>
                </a:ext>
              </a:extLst>
            </p:cNvPr>
            <p:cNvSpPr/>
            <p:nvPr/>
          </p:nvSpPr>
          <p:spPr>
            <a:xfrm>
              <a:off x="4760326" y="2422962"/>
              <a:ext cx="8819341" cy="2202091"/>
            </a:xfrm>
            <a:custGeom>
              <a:avLst/>
              <a:gdLst/>
              <a:ahLst/>
              <a:cxnLst/>
              <a:rect l="l" t="t" r="r" b="b"/>
              <a:pathLst>
                <a:path w="8819341" h="2202091">
                  <a:moveTo>
                    <a:pt x="1825005" y="0"/>
                  </a:moveTo>
                  <a:cubicBezTo>
                    <a:pt x="1982378" y="50811"/>
                    <a:pt x="2080251" y="126664"/>
                    <a:pt x="2118621" y="227559"/>
                  </a:cubicBezTo>
                  <a:cubicBezTo>
                    <a:pt x="2156990" y="328454"/>
                    <a:pt x="2185070" y="416079"/>
                    <a:pt x="2202860" y="490435"/>
                  </a:cubicBezTo>
                  <a:cubicBezTo>
                    <a:pt x="2209443" y="506742"/>
                    <a:pt x="2213558" y="519763"/>
                    <a:pt x="2215204" y="529497"/>
                  </a:cubicBezTo>
                  <a:lnTo>
                    <a:pt x="2215271" y="530200"/>
                  </a:lnTo>
                  <a:lnTo>
                    <a:pt x="2387975" y="530200"/>
                  </a:lnTo>
                  <a:lnTo>
                    <a:pt x="2453397" y="530200"/>
                  </a:lnTo>
                  <a:lnTo>
                    <a:pt x="5618257" y="530200"/>
                  </a:lnTo>
                  <a:lnTo>
                    <a:pt x="5649316" y="530200"/>
                  </a:lnTo>
                  <a:lnTo>
                    <a:pt x="8586594" y="530200"/>
                  </a:lnTo>
                  <a:lnTo>
                    <a:pt x="8819341" y="904131"/>
                  </a:lnTo>
                  <a:lnTo>
                    <a:pt x="8233766" y="904131"/>
                  </a:lnTo>
                  <a:lnTo>
                    <a:pt x="8233766" y="2202091"/>
                  </a:lnTo>
                  <a:lnTo>
                    <a:pt x="7831930" y="2202091"/>
                  </a:lnTo>
                  <a:lnTo>
                    <a:pt x="7831930" y="904131"/>
                  </a:lnTo>
                  <a:lnTo>
                    <a:pt x="6671807" y="904131"/>
                  </a:lnTo>
                  <a:lnTo>
                    <a:pt x="6683219" y="905278"/>
                  </a:lnTo>
                  <a:cubicBezTo>
                    <a:pt x="6757783" y="916144"/>
                    <a:pt x="6834106" y="944060"/>
                    <a:pt x="6912190" y="989024"/>
                  </a:cubicBezTo>
                  <a:cubicBezTo>
                    <a:pt x="7037124" y="1060967"/>
                    <a:pt x="7145272" y="1142634"/>
                    <a:pt x="7236633" y="1234023"/>
                  </a:cubicBezTo>
                  <a:cubicBezTo>
                    <a:pt x="7327994" y="1325413"/>
                    <a:pt x="7399821" y="1429230"/>
                    <a:pt x="7452114" y="1545472"/>
                  </a:cubicBezTo>
                  <a:cubicBezTo>
                    <a:pt x="7504407" y="1661715"/>
                    <a:pt x="7530553" y="1790646"/>
                    <a:pt x="7530553" y="1932266"/>
                  </a:cubicBezTo>
                  <a:cubicBezTo>
                    <a:pt x="7530553" y="1992030"/>
                    <a:pt x="7524972" y="2052084"/>
                    <a:pt x="7513810" y="2112429"/>
                  </a:cubicBezTo>
                  <a:lnTo>
                    <a:pt x="7619160" y="2202091"/>
                  </a:lnTo>
                  <a:lnTo>
                    <a:pt x="6342566" y="2202091"/>
                  </a:lnTo>
                  <a:lnTo>
                    <a:pt x="6363470" y="2157557"/>
                  </a:lnTo>
                  <a:cubicBezTo>
                    <a:pt x="6381601" y="2127690"/>
                    <a:pt x="6403209" y="2099174"/>
                    <a:pt x="6428295" y="2072010"/>
                  </a:cubicBezTo>
                  <a:cubicBezTo>
                    <a:pt x="6478466" y="2017682"/>
                    <a:pt x="6541893" y="1971304"/>
                    <a:pt x="6618574" y="1932876"/>
                  </a:cubicBezTo>
                  <a:cubicBezTo>
                    <a:pt x="6695256" y="1894448"/>
                    <a:pt x="6787169" y="1875234"/>
                    <a:pt x="6894313" y="1875234"/>
                  </a:cubicBezTo>
                  <a:cubicBezTo>
                    <a:pt x="6932509" y="1875234"/>
                    <a:pt x="6972725" y="1877342"/>
                    <a:pt x="7014960" y="1881557"/>
                  </a:cubicBezTo>
                  <a:cubicBezTo>
                    <a:pt x="7046638" y="1884718"/>
                    <a:pt x="7073728" y="1889457"/>
                    <a:pt x="7096232" y="1895774"/>
                  </a:cubicBezTo>
                  <a:lnTo>
                    <a:pt x="7107314" y="1899389"/>
                  </a:lnTo>
                  <a:lnTo>
                    <a:pt x="7106890" y="1890909"/>
                  </a:lnTo>
                  <a:cubicBezTo>
                    <a:pt x="7107242" y="1887145"/>
                    <a:pt x="7108094" y="1882559"/>
                    <a:pt x="7109445" y="1877153"/>
                  </a:cubicBezTo>
                  <a:cubicBezTo>
                    <a:pt x="7114852" y="1855526"/>
                    <a:pt x="7117555" y="1829743"/>
                    <a:pt x="7117555" y="1799803"/>
                  </a:cubicBezTo>
                  <a:cubicBezTo>
                    <a:pt x="7117555" y="1700507"/>
                    <a:pt x="7090624" y="1617430"/>
                    <a:pt x="7036761" y="1550574"/>
                  </a:cubicBezTo>
                  <a:cubicBezTo>
                    <a:pt x="6982898" y="1483718"/>
                    <a:pt x="6913033" y="1427980"/>
                    <a:pt x="6827166" y="1383360"/>
                  </a:cubicBezTo>
                  <a:cubicBezTo>
                    <a:pt x="6741299" y="1338741"/>
                    <a:pt x="6647047" y="1303162"/>
                    <a:pt x="6544408" y="1276623"/>
                  </a:cubicBezTo>
                  <a:cubicBezTo>
                    <a:pt x="6441769" y="1250084"/>
                    <a:pt x="6344870" y="1227716"/>
                    <a:pt x="6253713" y="1209519"/>
                  </a:cubicBezTo>
                  <a:cubicBezTo>
                    <a:pt x="6198949" y="1198531"/>
                    <a:pt x="6146801" y="1188285"/>
                    <a:pt x="6097269" y="1178780"/>
                  </a:cubicBezTo>
                  <a:cubicBezTo>
                    <a:pt x="6047737" y="1169274"/>
                    <a:pt x="5994107" y="1154028"/>
                    <a:pt x="5936377" y="1133041"/>
                  </a:cubicBezTo>
                  <a:lnTo>
                    <a:pt x="5853098" y="904131"/>
                  </a:lnTo>
                  <a:lnTo>
                    <a:pt x="5824582" y="904131"/>
                  </a:lnTo>
                  <a:lnTo>
                    <a:pt x="2705794" y="904131"/>
                  </a:lnTo>
                  <a:lnTo>
                    <a:pt x="2960295" y="1003107"/>
                  </a:lnTo>
                  <a:cubicBezTo>
                    <a:pt x="3065986" y="1361516"/>
                    <a:pt x="3179903" y="1653010"/>
                    <a:pt x="3302047" y="1877589"/>
                  </a:cubicBezTo>
                  <a:cubicBezTo>
                    <a:pt x="3363119" y="1989879"/>
                    <a:pt x="3425125" y="2090512"/>
                    <a:pt x="3488064" y="2179489"/>
                  </a:cubicBezTo>
                  <a:lnTo>
                    <a:pt x="3505300" y="2202091"/>
                  </a:lnTo>
                  <a:lnTo>
                    <a:pt x="3087242" y="2202091"/>
                  </a:lnTo>
                  <a:lnTo>
                    <a:pt x="3018711" y="2065541"/>
                  </a:lnTo>
                  <a:cubicBezTo>
                    <a:pt x="2990660" y="2006340"/>
                    <a:pt x="2962977" y="1944562"/>
                    <a:pt x="2935660" y="1880205"/>
                  </a:cubicBezTo>
                  <a:cubicBezTo>
                    <a:pt x="2840052" y="1654957"/>
                    <a:pt x="2753757" y="1371601"/>
                    <a:pt x="2676776" y="1030137"/>
                  </a:cubicBezTo>
                  <a:lnTo>
                    <a:pt x="2649523" y="904131"/>
                  </a:lnTo>
                  <a:lnTo>
                    <a:pt x="2594300" y="904131"/>
                  </a:lnTo>
                  <a:lnTo>
                    <a:pt x="2232422" y="904131"/>
                  </a:lnTo>
                  <a:lnTo>
                    <a:pt x="2232422" y="2202091"/>
                  </a:lnTo>
                  <a:lnTo>
                    <a:pt x="1825005" y="2202091"/>
                  </a:lnTo>
                  <a:lnTo>
                    <a:pt x="1825005" y="1867037"/>
                  </a:lnTo>
                  <a:cubicBezTo>
                    <a:pt x="1825005" y="1834830"/>
                    <a:pt x="1810399" y="1778481"/>
                    <a:pt x="1781185" y="1697992"/>
                  </a:cubicBezTo>
                  <a:cubicBezTo>
                    <a:pt x="1751972" y="1617503"/>
                    <a:pt x="1700971" y="1531825"/>
                    <a:pt x="1628185" y="1440958"/>
                  </a:cubicBezTo>
                  <a:cubicBezTo>
                    <a:pt x="1610920" y="1399682"/>
                    <a:pt x="1580092" y="1356065"/>
                    <a:pt x="1535706" y="1310109"/>
                  </a:cubicBezTo>
                  <a:cubicBezTo>
                    <a:pt x="1491319" y="1264152"/>
                    <a:pt x="1439942" y="1220638"/>
                    <a:pt x="1381573" y="1179565"/>
                  </a:cubicBezTo>
                  <a:cubicBezTo>
                    <a:pt x="1323204" y="1138491"/>
                    <a:pt x="1261798" y="1105267"/>
                    <a:pt x="1197354" y="1079891"/>
                  </a:cubicBezTo>
                  <a:cubicBezTo>
                    <a:pt x="1132910" y="1054514"/>
                    <a:pt x="1073568" y="1041826"/>
                    <a:pt x="1019327" y="1041826"/>
                  </a:cubicBezTo>
                  <a:cubicBezTo>
                    <a:pt x="928577" y="1041826"/>
                    <a:pt x="843626" y="1064383"/>
                    <a:pt x="764474" y="1109496"/>
                  </a:cubicBezTo>
                  <a:cubicBezTo>
                    <a:pt x="685322" y="1154610"/>
                    <a:pt x="624293" y="1204287"/>
                    <a:pt x="581389" y="1258528"/>
                  </a:cubicBezTo>
                  <a:cubicBezTo>
                    <a:pt x="601795" y="1240273"/>
                    <a:pt x="650513" y="1231146"/>
                    <a:pt x="727543" y="1231146"/>
                  </a:cubicBezTo>
                  <a:cubicBezTo>
                    <a:pt x="961831" y="1231146"/>
                    <a:pt x="1129829" y="1276913"/>
                    <a:pt x="1231538" y="1368448"/>
                  </a:cubicBezTo>
                  <a:cubicBezTo>
                    <a:pt x="1333247" y="1459984"/>
                    <a:pt x="1384102" y="1584235"/>
                    <a:pt x="1384102" y="1741202"/>
                  </a:cubicBezTo>
                  <a:cubicBezTo>
                    <a:pt x="1384102" y="1829336"/>
                    <a:pt x="1340805" y="1960156"/>
                    <a:pt x="1254211" y="2133663"/>
                  </a:cubicBezTo>
                  <a:lnTo>
                    <a:pt x="1214982" y="2202091"/>
                  </a:lnTo>
                  <a:lnTo>
                    <a:pt x="461892" y="2202091"/>
                  </a:lnTo>
                  <a:lnTo>
                    <a:pt x="464100" y="2200156"/>
                  </a:lnTo>
                  <a:cubicBezTo>
                    <a:pt x="496191" y="2175972"/>
                    <a:pt x="536493" y="2143924"/>
                    <a:pt x="585008" y="2104014"/>
                  </a:cubicBezTo>
                  <a:cubicBezTo>
                    <a:pt x="633522" y="2064104"/>
                    <a:pt x="704492" y="2006622"/>
                    <a:pt x="797917" y="1931568"/>
                  </a:cubicBezTo>
                  <a:cubicBezTo>
                    <a:pt x="845065" y="1858084"/>
                    <a:pt x="884961" y="1792739"/>
                    <a:pt x="917604" y="1735534"/>
                  </a:cubicBezTo>
                  <a:cubicBezTo>
                    <a:pt x="950247" y="1678328"/>
                    <a:pt x="966569" y="1640074"/>
                    <a:pt x="966569" y="1620773"/>
                  </a:cubicBezTo>
                  <a:cubicBezTo>
                    <a:pt x="966569" y="1599612"/>
                    <a:pt x="946948" y="1589031"/>
                    <a:pt x="907706" y="1589031"/>
                  </a:cubicBezTo>
                  <a:cubicBezTo>
                    <a:pt x="907009" y="1589031"/>
                    <a:pt x="890833" y="1596240"/>
                    <a:pt x="859177" y="1610658"/>
                  </a:cubicBezTo>
                  <a:cubicBezTo>
                    <a:pt x="827522" y="1625075"/>
                    <a:pt x="780650" y="1645626"/>
                    <a:pt x="718561" y="1672311"/>
                  </a:cubicBezTo>
                  <a:cubicBezTo>
                    <a:pt x="659320" y="1700274"/>
                    <a:pt x="603176" y="1728049"/>
                    <a:pt x="550126" y="1755634"/>
                  </a:cubicBezTo>
                  <a:cubicBezTo>
                    <a:pt x="497077" y="1783220"/>
                    <a:pt x="446979" y="1797012"/>
                    <a:pt x="399830" y="1797012"/>
                  </a:cubicBezTo>
                  <a:cubicBezTo>
                    <a:pt x="315824" y="1797012"/>
                    <a:pt x="248153" y="1781999"/>
                    <a:pt x="196819" y="1751971"/>
                  </a:cubicBezTo>
                  <a:cubicBezTo>
                    <a:pt x="145485" y="1721944"/>
                    <a:pt x="104935" y="1684563"/>
                    <a:pt x="75170" y="1639827"/>
                  </a:cubicBezTo>
                  <a:cubicBezTo>
                    <a:pt x="45404" y="1595092"/>
                    <a:pt x="25434" y="1547246"/>
                    <a:pt x="15261" y="1496289"/>
                  </a:cubicBezTo>
                  <a:cubicBezTo>
                    <a:pt x="5087" y="1445333"/>
                    <a:pt x="0" y="1399275"/>
                    <a:pt x="0" y="1358115"/>
                  </a:cubicBezTo>
                  <a:cubicBezTo>
                    <a:pt x="0" y="1297770"/>
                    <a:pt x="10973" y="1233733"/>
                    <a:pt x="32919" y="1166004"/>
                  </a:cubicBezTo>
                  <a:cubicBezTo>
                    <a:pt x="54866" y="1098276"/>
                    <a:pt x="87727" y="1050837"/>
                    <a:pt x="131504" y="1023688"/>
                  </a:cubicBezTo>
                  <a:cubicBezTo>
                    <a:pt x="207778" y="891719"/>
                    <a:pt x="286960" y="799384"/>
                    <a:pt x="369047" y="746684"/>
                  </a:cubicBezTo>
                  <a:cubicBezTo>
                    <a:pt x="451135" y="693984"/>
                    <a:pt x="529779" y="655120"/>
                    <a:pt x="604978" y="630092"/>
                  </a:cubicBezTo>
                  <a:cubicBezTo>
                    <a:pt x="680176" y="605065"/>
                    <a:pt x="747890" y="588671"/>
                    <a:pt x="808119" y="580909"/>
                  </a:cubicBezTo>
                  <a:cubicBezTo>
                    <a:pt x="868348" y="573148"/>
                    <a:pt x="913520" y="569268"/>
                    <a:pt x="943634" y="569268"/>
                  </a:cubicBezTo>
                  <a:lnTo>
                    <a:pt x="1037902" y="569268"/>
                  </a:lnTo>
                  <a:lnTo>
                    <a:pt x="1037902" y="625078"/>
                  </a:lnTo>
                  <a:cubicBezTo>
                    <a:pt x="1118304" y="592464"/>
                    <a:pt x="1205682" y="599702"/>
                    <a:pt x="1300037" y="646792"/>
                  </a:cubicBezTo>
                  <a:cubicBezTo>
                    <a:pt x="1394392" y="693882"/>
                    <a:pt x="1479633" y="752585"/>
                    <a:pt x="1555763" y="822900"/>
                  </a:cubicBezTo>
                  <a:cubicBezTo>
                    <a:pt x="1631892" y="893216"/>
                    <a:pt x="1701423" y="974054"/>
                    <a:pt x="1764354" y="1065415"/>
                  </a:cubicBezTo>
                  <a:cubicBezTo>
                    <a:pt x="1780087" y="1088255"/>
                    <a:pt x="1793150" y="1110549"/>
                    <a:pt x="1803544" y="1132297"/>
                  </a:cubicBezTo>
                  <a:lnTo>
                    <a:pt x="1825005" y="1191207"/>
                  </a:lnTo>
                  <a:lnTo>
                    <a:pt x="1825005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E462B87-03B1-4DF7-97E7-F819DC906E9A}"/>
                </a:ext>
              </a:extLst>
            </p:cNvPr>
            <p:cNvSpPr/>
            <p:nvPr/>
          </p:nvSpPr>
          <p:spPr>
            <a:xfrm>
              <a:off x="8408921" y="3382902"/>
              <a:ext cx="1908720" cy="1242150"/>
            </a:xfrm>
            <a:custGeom>
              <a:avLst/>
              <a:gdLst/>
              <a:ahLst/>
              <a:cxnLst/>
              <a:rect l="l" t="t" r="r" b="b"/>
              <a:pathLst>
                <a:path w="1908720" h="1242150">
                  <a:moveTo>
                    <a:pt x="744024" y="0"/>
                  </a:moveTo>
                  <a:cubicBezTo>
                    <a:pt x="816869" y="0"/>
                    <a:pt x="918970" y="17383"/>
                    <a:pt x="1050328" y="52148"/>
                  </a:cubicBezTo>
                  <a:cubicBezTo>
                    <a:pt x="1181686" y="86914"/>
                    <a:pt x="1310864" y="150442"/>
                    <a:pt x="1437862" y="242733"/>
                  </a:cubicBezTo>
                  <a:cubicBezTo>
                    <a:pt x="1564860" y="335023"/>
                    <a:pt x="1675085" y="461208"/>
                    <a:pt x="1768540" y="621285"/>
                  </a:cubicBezTo>
                  <a:cubicBezTo>
                    <a:pt x="1861992" y="781363"/>
                    <a:pt x="1908720" y="987673"/>
                    <a:pt x="1908720" y="1240215"/>
                  </a:cubicBezTo>
                  <a:lnTo>
                    <a:pt x="1908573" y="1242150"/>
                  </a:lnTo>
                  <a:lnTo>
                    <a:pt x="1512212" y="1242150"/>
                  </a:lnTo>
                  <a:lnTo>
                    <a:pt x="1524543" y="1194292"/>
                  </a:lnTo>
                  <a:cubicBezTo>
                    <a:pt x="1531373" y="1156569"/>
                    <a:pt x="1534789" y="1120892"/>
                    <a:pt x="1534789" y="1087260"/>
                  </a:cubicBezTo>
                  <a:cubicBezTo>
                    <a:pt x="1534789" y="1033891"/>
                    <a:pt x="1522755" y="974519"/>
                    <a:pt x="1498687" y="909146"/>
                  </a:cubicBezTo>
                  <a:cubicBezTo>
                    <a:pt x="1474618" y="843772"/>
                    <a:pt x="1442775" y="783819"/>
                    <a:pt x="1403155" y="729287"/>
                  </a:cubicBezTo>
                  <a:cubicBezTo>
                    <a:pt x="1363536" y="674756"/>
                    <a:pt x="1317448" y="630732"/>
                    <a:pt x="1264893" y="597217"/>
                  </a:cubicBezTo>
                  <a:cubicBezTo>
                    <a:pt x="1225478" y="572080"/>
                    <a:pt x="1183511" y="556370"/>
                    <a:pt x="1138992" y="550086"/>
                  </a:cubicBezTo>
                  <a:lnTo>
                    <a:pt x="1096516" y="547144"/>
                  </a:lnTo>
                  <a:lnTo>
                    <a:pt x="1113409" y="583875"/>
                  </a:lnTo>
                  <a:cubicBezTo>
                    <a:pt x="1133880" y="636284"/>
                    <a:pt x="1144115" y="690133"/>
                    <a:pt x="1144115" y="745420"/>
                  </a:cubicBezTo>
                  <a:cubicBezTo>
                    <a:pt x="1144115" y="834949"/>
                    <a:pt x="1125643" y="911616"/>
                    <a:pt x="1088698" y="975420"/>
                  </a:cubicBezTo>
                  <a:cubicBezTo>
                    <a:pt x="1051752" y="1039225"/>
                    <a:pt x="1006159" y="1090980"/>
                    <a:pt x="951918" y="1130687"/>
                  </a:cubicBezTo>
                  <a:cubicBezTo>
                    <a:pt x="897677" y="1170394"/>
                    <a:pt x="838422" y="1199302"/>
                    <a:pt x="774153" y="1217411"/>
                  </a:cubicBezTo>
                  <a:cubicBezTo>
                    <a:pt x="742019" y="1226466"/>
                    <a:pt x="711152" y="1233257"/>
                    <a:pt x="681553" y="1237785"/>
                  </a:cubicBezTo>
                  <a:lnTo>
                    <a:pt x="626924" y="1242150"/>
                  </a:lnTo>
                  <a:lnTo>
                    <a:pt x="567179" y="1242150"/>
                  </a:lnTo>
                  <a:lnTo>
                    <a:pt x="465794" y="1233779"/>
                  </a:lnTo>
                  <a:cubicBezTo>
                    <a:pt x="342259" y="1212185"/>
                    <a:pt x="240421" y="1158200"/>
                    <a:pt x="160281" y="1071824"/>
                  </a:cubicBezTo>
                  <a:cubicBezTo>
                    <a:pt x="53427" y="956657"/>
                    <a:pt x="0" y="818671"/>
                    <a:pt x="0" y="657867"/>
                  </a:cubicBezTo>
                  <a:cubicBezTo>
                    <a:pt x="0" y="587406"/>
                    <a:pt x="15740" y="514708"/>
                    <a:pt x="47221" y="439770"/>
                  </a:cubicBezTo>
                  <a:cubicBezTo>
                    <a:pt x="78701" y="364833"/>
                    <a:pt x="126184" y="294561"/>
                    <a:pt x="189668" y="228954"/>
                  </a:cubicBezTo>
                  <a:cubicBezTo>
                    <a:pt x="253153" y="163348"/>
                    <a:pt x="331302" y="108787"/>
                    <a:pt x="424116" y="65273"/>
                  </a:cubicBezTo>
                  <a:cubicBezTo>
                    <a:pt x="516931" y="21758"/>
                    <a:pt x="623566" y="0"/>
                    <a:pt x="744024" y="0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C71AA08-C526-4DBB-BAB1-DCE3D68B654D}"/>
                </a:ext>
              </a:extLst>
            </p:cNvPr>
            <p:cNvSpPr/>
            <p:nvPr/>
          </p:nvSpPr>
          <p:spPr>
            <a:xfrm>
              <a:off x="1427734" y="4593521"/>
              <a:ext cx="1727248" cy="1520473"/>
            </a:xfrm>
            <a:custGeom>
              <a:avLst/>
              <a:gdLst/>
              <a:ahLst/>
              <a:cxnLst/>
              <a:rect l="l" t="t" r="r" b="b"/>
              <a:pathLst>
                <a:path w="1727248" h="1520473">
                  <a:moveTo>
                    <a:pt x="427730" y="0"/>
                  </a:moveTo>
                  <a:lnTo>
                    <a:pt x="1143777" y="0"/>
                  </a:lnTo>
                  <a:lnTo>
                    <a:pt x="626823" y="282263"/>
                  </a:lnTo>
                  <a:lnTo>
                    <a:pt x="922353" y="484645"/>
                  </a:lnTo>
                  <a:lnTo>
                    <a:pt x="950000" y="425103"/>
                  </a:lnTo>
                  <a:cubicBezTo>
                    <a:pt x="969243" y="425103"/>
                    <a:pt x="994097" y="465944"/>
                    <a:pt x="1024560" y="547625"/>
                  </a:cubicBezTo>
                  <a:lnTo>
                    <a:pt x="1019066" y="547625"/>
                  </a:lnTo>
                  <a:lnTo>
                    <a:pt x="1181963" y="585210"/>
                  </a:lnTo>
                  <a:lnTo>
                    <a:pt x="1321664" y="797203"/>
                  </a:lnTo>
                  <a:lnTo>
                    <a:pt x="1323140" y="0"/>
                  </a:lnTo>
                  <a:lnTo>
                    <a:pt x="1727248" y="0"/>
                  </a:lnTo>
                  <a:lnTo>
                    <a:pt x="1722977" y="1520473"/>
                  </a:lnTo>
                  <a:lnTo>
                    <a:pt x="1478631" y="1413822"/>
                  </a:lnTo>
                  <a:lnTo>
                    <a:pt x="1450551" y="1336036"/>
                  </a:lnTo>
                  <a:cubicBezTo>
                    <a:pt x="1449796" y="1333478"/>
                    <a:pt x="1449069" y="1331850"/>
                    <a:pt x="1448371" y="1331153"/>
                  </a:cubicBezTo>
                  <a:cubicBezTo>
                    <a:pt x="1447674" y="1330455"/>
                    <a:pt x="1444796" y="1327577"/>
                    <a:pt x="1439738" y="1322519"/>
                  </a:cubicBezTo>
                  <a:lnTo>
                    <a:pt x="1459611" y="1224347"/>
                  </a:lnTo>
                  <a:lnTo>
                    <a:pt x="1148041" y="1001870"/>
                  </a:lnTo>
                  <a:cubicBezTo>
                    <a:pt x="1139960" y="1001870"/>
                    <a:pt x="1126181" y="992133"/>
                    <a:pt x="1106706" y="972657"/>
                  </a:cubicBezTo>
                  <a:lnTo>
                    <a:pt x="1090835" y="946234"/>
                  </a:lnTo>
                  <a:lnTo>
                    <a:pt x="1005288" y="876646"/>
                  </a:lnTo>
                  <a:cubicBezTo>
                    <a:pt x="1001858" y="873157"/>
                    <a:pt x="991074" y="866472"/>
                    <a:pt x="972935" y="856589"/>
                  </a:cubicBezTo>
                  <a:cubicBezTo>
                    <a:pt x="954797" y="846706"/>
                    <a:pt x="918520" y="823655"/>
                    <a:pt x="864105" y="787436"/>
                  </a:cubicBezTo>
                  <a:cubicBezTo>
                    <a:pt x="817189" y="767379"/>
                    <a:pt x="778223" y="750476"/>
                    <a:pt x="747208" y="736727"/>
                  </a:cubicBezTo>
                  <a:cubicBezTo>
                    <a:pt x="716192" y="722978"/>
                    <a:pt x="686950" y="711220"/>
                    <a:pt x="659480" y="701453"/>
                  </a:cubicBezTo>
                  <a:cubicBezTo>
                    <a:pt x="632011" y="691686"/>
                    <a:pt x="610748" y="684739"/>
                    <a:pt x="595691" y="680611"/>
                  </a:cubicBezTo>
                  <a:cubicBezTo>
                    <a:pt x="580633" y="676483"/>
                    <a:pt x="557902" y="672268"/>
                    <a:pt x="527497" y="667966"/>
                  </a:cubicBezTo>
                  <a:cubicBezTo>
                    <a:pt x="498545" y="664943"/>
                    <a:pt x="476526" y="664347"/>
                    <a:pt x="461440" y="666179"/>
                  </a:cubicBezTo>
                  <a:cubicBezTo>
                    <a:pt x="453897" y="667094"/>
                    <a:pt x="444301" y="667323"/>
                    <a:pt x="432652" y="666865"/>
                  </a:cubicBezTo>
                  <a:lnTo>
                    <a:pt x="392424" y="663505"/>
                  </a:lnTo>
                  <a:lnTo>
                    <a:pt x="393064" y="664456"/>
                  </a:lnTo>
                  <a:cubicBezTo>
                    <a:pt x="390323" y="666506"/>
                    <a:pt x="377288" y="671629"/>
                    <a:pt x="353961" y="679826"/>
                  </a:cubicBezTo>
                  <a:lnTo>
                    <a:pt x="0" y="237702"/>
                  </a:lnTo>
                  <a:lnTo>
                    <a:pt x="42773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00C5464-3AAB-4B27-A142-9AD79ABCD943}"/>
                </a:ext>
              </a:extLst>
            </p:cNvPr>
            <p:cNvSpPr/>
            <p:nvPr/>
          </p:nvSpPr>
          <p:spPr>
            <a:xfrm>
              <a:off x="3832977" y="4593520"/>
              <a:ext cx="401836" cy="1548378"/>
            </a:xfrm>
            <a:custGeom>
              <a:avLst/>
              <a:gdLst/>
              <a:ahLst/>
              <a:cxnLst/>
              <a:rect l="l" t="t" r="r" b="b"/>
              <a:pathLst>
                <a:path w="401836" h="1548378">
                  <a:moveTo>
                    <a:pt x="0" y="0"/>
                  </a:moveTo>
                  <a:lnTo>
                    <a:pt x="401836" y="0"/>
                  </a:lnTo>
                  <a:lnTo>
                    <a:pt x="401836" y="1548378"/>
                  </a:lnTo>
                  <a:lnTo>
                    <a:pt x="0" y="1255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AD2F493B-CE5A-4E8A-9BAB-8DE84A3ABB78}"/>
                </a:ext>
              </a:extLst>
            </p:cNvPr>
            <p:cNvSpPr/>
            <p:nvPr/>
          </p:nvSpPr>
          <p:spPr>
            <a:xfrm>
              <a:off x="5164429" y="4625052"/>
              <a:ext cx="810879" cy="514226"/>
            </a:xfrm>
            <a:custGeom>
              <a:avLst/>
              <a:gdLst/>
              <a:ahLst/>
              <a:cxnLst/>
              <a:rect l="l" t="t" r="r" b="b"/>
              <a:pathLst>
                <a:path w="810879" h="514226">
                  <a:moveTo>
                    <a:pt x="57789" y="0"/>
                  </a:moveTo>
                  <a:lnTo>
                    <a:pt x="810879" y="0"/>
                  </a:lnTo>
                  <a:lnTo>
                    <a:pt x="773279" y="65586"/>
                  </a:lnTo>
                  <a:cubicBezTo>
                    <a:pt x="684566" y="203483"/>
                    <a:pt x="560199" y="353029"/>
                    <a:pt x="400180" y="514226"/>
                  </a:cubicBezTo>
                  <a:lnTo>
                    <a:pt x="0" y="50649"/>
                  </a:lnTo>
                  <a:lnTo>
                    <a:pt x="57789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B09F93A-9975-443D-9764-D1C16896CAC5}"/>
                </a:ext>
              </a:extLst>
            </p:cNvPr>
            <p:cNvSpPr/>
            <p:nvPr/>
          </p:nvSpPr>
          <p:spPr>
            <a:xfrm>
              <a:off x="6585331" y="4593520"/>
              <a:ext cx="407417" cy="1548378"/>
            </a:xfrm>
            <a:custGeom>
              <a:avLst/>
              <a:gdLst/>
              <a:ahLst/>
              <a:cxnLst/>
              <a:rect l="l" t="t" r="r" b="b"/>
              <a:pathLst>
                <a:path w="407417" h="1548378">
                  <a:moveTo>
                    <a:pt x="0" y="0"/>
                  </a:moveTo>
                  <a:lnTo>
                    <a:pt x="407417" y="0"/>
                  </a:lnTo>
                  <a:lnTo>
                    <a:pt x="407417" y="1548378"/>
                  </a:lnTo>
                  <a:lnTo>
                    <a:pt x="0" y="12551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1BBC4F4-5BD1-4E1B-9FEB-8AFDE1E35D47}"/>
                </a:ext>
              </a:extLst>
            </p:cNvPr>
            <p:cNvSpPr/>
            <p:nvPr/>
          </p:nvSpPr>
          <p:spPr>
            <a:xfrm>
              <a:off x="7847568" y="4593520"/>
              <a:ext cx="2469927" cy="1101894"/>
            </a:xfrm>
            <a:custGeom>
              <a:avLst/>
              <a:gdLst/>
              <a:ahLst/>
              <a:cxnLst/>
              <a:rect l="l" t="t" r="r" b="b"/>
              <a:pathLst>
                <a:path w="2469927" h="1101894">
                  <a:moveTo>
                    <a:pt x="0" y="0"/>
                  </a:moveTo>
                  <a:lnTo>
                    <a:pt x="418058" y="0"/>
                  </a:lnTo>
                  <a:lnTo>
                    <a:pt x="495932" y="102121"/>
                  </a:lnTo>
                  <a:cubicBezTo>
                    <a:pt x="527868" y="140782"/>
                    <a:pt x="560039" y="176529"/>
                    <a:pt x="592442" y="209361"/>
                  </a:cubicBezTo>
                  <a:cubicBezTo>
                    <a:pt x="722055" y="340690"/>
                    <a:pt x="854563" y="432050"/>
                    <a:pt x="989961" y="483443"/>
                  </a:cubicBezTo>
                  <a:cubicBezTo>
                    <a:pt x="1125360" y="534835"/>
                    <a:pt x="1260962" y="560531"/>
                    <a:pt x="1396768" y="560531"/>
                  </a:cubicBezTo>
                  <a:cubicBezTo>
                    <a:pt x="1522516" y="560531"/>
                    <a:pt x="1628962" y="536245"/>
                    <a:pt x="1716108" y="487672"/>
                  </a:cubicBezTo>
                  <a:cubicBezTo>
                    <a:pt x="1803255" y="439099"/>
                    <a:pt x="1874718" y="378493"/>
                    <a:pt x="1930500" y="305852"/>
                  </a:cubicBezTo>
                  <a:cubicBezTo>
                    <a:pt x="1986281" y="233211"/>
                    <a:pt x="2027833" y="155076"/>
                    <a:pt x="2055157" y="71447"/>
                  </a:cubicBezTo>
                  <a:lnTo>
                    <a:pt x="2073566" y="0"/>
                  </a:lnTo>
                  <a:lnTo>
                    <a:pt x="2469927" y="0"/>
                  </a:lnTo>
                  <a:lnTo>
                    <a:pt x="2455075" y="195332"/>
                  </a:lnTo>
                  <a:cubicBezTo>
                    <a:pt x="2445075" y="260742"/>
                    <a:pt x="2430076" y="325807"/>
                    <a:pt x="2410077" y="390527"/>
                  </a:cubicBezTo>
                  <a:cubicBezTo>
                    <a:pt x="2370080" y="519967"/>
                    <a:pt x="2307570" y="637736"/>
                    <a:pt x="2222546" y="743834"/>
                  </a:cubicBezTo>
                  <a:cubicBezTo>
                    <a:pt x="2137522" y="849932"/>
                    <a:pt x="2031482" y="936133"/>
                    <a:pt x="1904426" y="1002437"/>
                  </a:cubicBezTo>
                  <a:cubicBezTo>
                    <a:pt x="1777370" y="1068741"/>
                    <a:pt x="1626405" y="1101894"/>
                    <a:pt x="1451532" y="1101894"/>
                  </a:cubicBezTo>
                  <a:cubicBezTo>
                    <a:pt x="1390432" y="1101894"/>
                    <a:pt x="1314215" y="1094481"/>
                    <a:pt x="1222883" y="1079657"/>
                  </a:cubicBezTo>
                  <a:cubicBezTo>
                    <a:pt x="1131551" y="1064832"/>
                    <a:pt x="1029465" y="1030793"/>
                    <a:pt x="916623" y="977541"/>
                  </a:cubicBezTo>
                  <a:cubicBezTo>
                    <a:pt x="803781" y="924288"/>
                    <a:pt x="685358" y="846226"/>
                    <a:pt x="561354" y="743354"/>
                  </a:cubicBezTo>
                  <a:cubicBezTo>
                    <a:pt x="437350" y="640483"/>
                    <a:pt x="314843" y="501581"/>
                    <a:pt x="193832" y="326650"/>
                  </a:cubicBezTo>
                  <a:cubicBezTo>
                    <a:pt x="133327" y="239185"/>
                    <a:pt x="74290" y="141407"/>
                    <a:pt x="16721" y="3331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D8EDDD7-4EC2-4F88-905D-DB504E2DD3B0}"/>
                </a:ext>
              </a:extLst>
            </p:cNvPr>
            <p:cNvSpPr/>
            <p:nvPr/>
          </p:nvSpPr>
          <p:spPr>
            <a:xfrm>
              <a:off x="11046303" y="4593520"/>
              <a:ext cx="1947788" cy="1559540"/>
            </a:xfrm>
            <a:custGeom>
              <a:avLst/>
              <a:gdLst/>
              <a:ahLst/>
              <a:cxnLst/>
              <a:rect l="l" t="t" r="r" b="b"/>
              <a:pathLst>
                <a:path w="1947788" h="1559540">
                  <a:moveTo>
                    <a:pt x="56588" y="0"/>
                  </a:moveTo>
                  <a:lnTo>
                    <a:pt x="1333182" y="0"/>
                  </a:lnTo>
                  <a:lnTo>
                    <a:pt x="1362595" y="25033"/>
                  </a:lnTo>
                  <a:cubicBezTo>
                    <a:pt x="1403458" y="64639"/>
                    <a:pt x="1440262" y="105617"/>
                    <a:pt x="1473007" y="147969"/>
                  </a:cubicBezTo>
                  <a:cubicBezTo>
                    <a:pt x="1505751" y="190321"/>
                    <a:pt x="1528203" y="230878"/>
                    <a:pt x="1540361" y="269640"/>
                  </a:cubicBezTo>
                  <a:lnTo>
                    <a:pt x="1545952" y="291994"/>
                  </a:lnTo>
                  <a:lnTo>
                    <a:pt x="1545952" y="0"/>
                  </a:lnTo>
                  <a:lnTo>
                    <a:pt x="1947788" y="0"/>
                  </a:lnTo>
                  <a:lnTo>
                    <a:pt x="1947788" y="1559540"/>
                  </a:lnTo>
                  <a:lnTo>
                    <a:pt x="1661149" y="1340745"/>
                  </a:lnTo>
                  <a:cubicBezTo>
                    <a:pt x="1661149" y="1274238"/>
                    <a:pt x="1645177" y="1188574"/>
                    <a:pt x="1613231" y="1083755"/>
                  </a:cubicBezTo>
                  <a:cubicBezTo>
                    <a:pt x="1581285" y="978936"/>
                    <a:pt x="1537261" y="872111"/>
                    <a:pt x="1481160" y="763280"/>
                  </a:cubicBezTo>
                  <a:cubicBezTo>
                    <a:pt x="1425059" y="654450"/>
                    <a:pt x="1359235" y="555328"/>
                    <a:pt x="1283687" y="465915"/>
                  </a:cubicBezTo>
                  <a:cubicBezTo>
                    <a:pt x="1208139" y="376502"/>
                    <a:pt x="1148099" y="317930"/>
                    <a:pt x="1103567" y="290199"/>
                  </a:cubicBezTo>
                  <a:cubicBezTo>
                    <a:pt x="1094962" y="333568"/>
                    <a:pt x="1069673" y="384277"/>
                    <a:pt x="1027699" y="442326"/>
                  </a:cubicBezTo>
                  <a:cubicBezTo>
                    <a:pt x="985725" y="500375"/>
                    <a:pt x="938955" y="550241"/>
                    <a:pt x="887388" y="591924"/>
                  </a:cubicBezTo>
                  <a:cubicBezTo>
                    <a:pt x="835821" y="633608"/>
                    <a:pt x="779445" y="666702"/>
                    <a:pt x="718256" y="691206"/>
                  </a:cubicBezTo>
                  <a:cubicBezTo>
                    <a:pt x="657068" y="715711"/>
                    <a:pt x="596534" y="727963"/>
                    <a:pt x="536654" y="727963"/>
                  </a:cubicBezTo>
                  <a:cubicBezTo>
                    <a:pt x="390616" y="727963"/>
                    <a:pt x="264664" y="678939"/>
                    <a:pt x="158799" y="580893"/>
                  </a:cubicBezTo>
                  <a:cubicBezTo>
                    <a:pt x="52933" y="482847"/>
                    <a:pt x="0" y="365194"/>
                    <a:pt x="0" y="227935"/>
                  </a:cubicBezTo>
                  <a:cubicBezTo>
                    <a:pt x="0" y="173869"/>
                    <a:pt x="11177" y="114265"/>
                    <a:pt x="33531" y="49123"/>
                  </a:cubicBezTo>
                  <a:lnTo>
                    <a:pt x="56588" y="0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sp3d extrusionH="635000">
              <a:bevelT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277090" y="5186124"/>
            <a:ext cx="11665527" cy="14086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4" name="Frame 13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4071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1" r="25560"/>
          <a:stretch/>
        </p:blipFill>
        <p:spPr>
          <a:xfrm>
            <a:off x="5045598" y="1601272"/>
            <a:ext cx="990600" cy="51875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8186" y="1649226"/>
            <a:ext cx="4106571" cy="3749061"/>
          </a:xfrm>
          <a:prstGeom prst="rect">
            <a:avLst/>
          </a:prstGeom>
          <a:solidFill>
            <a:srgbClr val="FF0066"/>
          </a:solidFill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769" y="1649226"/>
            <a:ext cx="3572748" cy="3831269"/>
          </a:xfrm>
          <a:prstGeom prst="rect">
            <a:avLst/>
          </a:prstGeom>
          <a:solidFill>
            <a:srgbClr val="FF0066"/>
          </a:solid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95" y="2359732"/>
            <a:ext cx="2266444" cy="227483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TextBox 9"/>
          <p:cNvSpPr txBox="1"/>
          <p:nvPr/>
        </p:nvSpPr>
        <p:spPr>
          <a:xfrm>
            <a:off x="6170871" y="2169861"/>
            <a:ext cx="3858243" cy="265457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3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33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মাহবুবুর</a:t>
            </a:r>
            <a:r>
              <a:rPr lang="en-US" sz="33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0" dirty="0" err="1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33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33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3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3330" dirty="0">
                <a:latin typeface="NikoshBAN" panose="02000000000000000000" pitchFamily="2" charset="0"/>
                <a:cs typeface="NikoshBAN" panose="02000000000000000000" pitchFamily="2" charset="0"/>
              </a:rPr>
              <a:t>১২৮নং </a:t>
            </a:r>
            <a:r>
              <a:rPr lang="en-US" sz="3330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চরসুবুদ্ধি</a:t>
            </a:r>
            <a:r>
              <a:rPr lang="en-US" sz="33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0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উত্তরপাড়া</a:t>
            </a:r>
            <a:r>
              <a:rPr lang="en-US" sz="33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3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3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333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রায়পুরা</a:t>
            </a:r>
            <a:r>
              <a:rPr lang="en-US" sz="3330" dirty="0">
                <a:latin typeface="NikoshBAN" panose="02000000000000000000" pitchFamily="2" charset="0"/>
                <a:cs typeface="NikoshBAN" panose="02000000000000000000" pitchFamily="2" charset="0"/>
              </a:rPr>
              <a:t> ,</a:t>
            </a:r>
            <a:r>
              <a:rPr lang="en-US" sz="3330" dirty="0" err="1">
                <a:latin typeface="NikoshBAN" panose="02000000000000000000" pitchFamily="2" charset="0"/>
                <a:cs typeface="NikoshBAN" panose="02000000000000000000" pitchFamily="2" charset="0"/>
              </a:rPr>
              <a:t>নরসিংদী</a:t>
            </a:r>
            <a:endParaRPr lang="en-US" sz="333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38600" y="903426"/>
            <a:ext cx="3236821" cy="697845"/>
          </a:xfrm>
          <a:prstGeom prst="rect">
            <a:avLst/>
          </a:prstGeom>
          <a:solidFill>
            <a:srgbClr val="00B0F0"/>
          </a:solidFill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n-US" sz="3330" b="1" spc="42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30" b="1" spc="42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30" b="1" spc="42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330" b="1" spc="42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277090" y="5534940"/>
            <a:ext cx="11790219" cy="132306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1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84724" y="466261"/>
            <a:ext cx="3296077" cy="707886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434" y="1378371"/>
            <a:ext cx="3051959" cy="366254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5387036" y="1378371"/>
            <a:ext cx="3471956" cy="3662541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tx1"/>
            </a:solidFill>
          </a:ln>
          <a:effectLst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 algn="ctr"/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altLang="en-US" sz="2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altLang="en-US" sz="2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en-US" altLang="en-US" sz="2400" b="1" dirty="0" smtClean="0">
              <a:ln w="11430">
                <a:noFill/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altLang="en-US" sz="2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৫ম</a:t>
            </a:r>
          </a:p>
          <a:p>
            <a:pPr algn="ctr"/>
            <a:r>
              <a:rPr lang="bn-BD" altLang="en-US" sz="32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32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৩য়</a:t>
            </a:r>
          </a:p>
          <a:p>
            <a:pPr algn="ctr"/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পাঠেরশিরোনাম:চার</a:t>
            </a:r>
            <a:r>
              <a:rPr lang="en-US" altLang="en-US" sz="2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altLang="en-US" sz="2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altLang="en-US" sz="2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সমস্যাবলী</a:t>
            </a:r>
            <a:endParaRPr lang="en-US" sz="2400" b="1" dirty="0" smtClean="0">
              <a:ln w="11430">
                <a:noFill/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28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bn-BD" sz="2400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altLang="en-US" sz="2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altLang="en-US" sz="2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altLang="en-US" sz="24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সমস্যাবলী</a:t>
            </a:r>
            <a:endParaRPr lang="en-US" sz="2400" b="1" dirty="0" smtClean="0">
              <a:ln w="11430">
                <a:noFill/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8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৩০ </a:t>
            </a:r>
            <a:r>
              <a:rPr lang="en-US" sz="28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28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n w="11430">
                <a:noFill/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0" y="5449360"/>
            <a:ext cx="12192000" cy="14086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2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227" y="2034943"/>
            <a:ext cx="9663546" cy="30023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46354" y="436084"/>
            <a:ext cx="4338204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09295" y="5037285"/>
            <a:ext cx="4569223" cy="120032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+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×</a:t>
            </a:r>
            <a:r>
              <a:rPr lang="bn-BD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,÷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17356" y="1003744"/>
            <a:ext cx="4342655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এগুলোকে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31147" y="4149549"/>
            <a:ext cx="3289110" cy="6463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4384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6" grpId="1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00601" y="1143001"/>
            <a:ext cx="3038731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পূর্ব জ্ঞাণ যাচাই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38565" y="2667000"/>
            <a:ext cx="716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১টি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১৫০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, ২টি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0" y="5449360"/>
            <a:ext cx="12192000" cy="14086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7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3825" y="2261974"/>
            <a:ext cx="7712020" cy="3046988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altLang="en-US" sz="96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</a:t>
            </a:r>
            <a:r>
              <a:rPr lang="en-US" altLang="en-US" sz="96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96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প্রক্রিয়া</a:t>
            </a:r>
            <a:r>
              <a:rPr lang="en-US" altLang="en-US" sz="96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96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সম্পর্কিত</a:t>
            </a:r>
            <a:r>
              <a:rPr lang="en-US" altLang="en-US" sz="9600" b="1" dirty="0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9600" b="1" dirty="0" err="1" smtClean="0">
                <a:ln w="11430">
                  <a:noFill/>
                </a:ln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সমস্যাবলী</a:t>
            </a:r>
            <a:endParaRPr lang="en-US" sz="9600" b="1" dirty="0" smtClean="0">
              <a:ln w="11430">
                <a:noFill/>
              </a:ln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1528943" y="635334"/>
            <a:ext cx="9824609" cy="1420837"/>
          </a:xfrm>
          <a:prstGeom prst="ribbon">
            <a:avLst/>
          </a:prstGeom>
          <a:solidFill>
            <a:schemeClr val="accent1">
              <a:lumMod val="60000"/>
              <a:lumOff val="40000"/>
            </a:scheme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70079" y="855842"/>
            <a:ext cx="4079631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7200" dirty="0" err="1" smtClean="0"/>
              <a:t>আজকের</a:t>
            </a:r>
            <a:r>
              <a:rPr lang="en-US" sz="7200" dirty="0" smtClean="0"/>
              <a:t> </a:t>
            </a:r>
            <a:r>
              <a:rPr lang="en-US" sz="7200" dirty="0" err="1" smtClean="0"/>
              <a:t>পাঠ</a:t>
            </a:r>
            <a:endParaRPr lang="en-US" sz="72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0" y="5449360"/>
            <a:ext cx="12192000" cy="140864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38"/>
          <a:stretch/>
        </p:blipFill>
        <p:spPr>
          <a:xfrm>
            <a:off x="8015845" y="2196569"/>
            <a:ext cx="3764476" cy="3046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1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28074DA-F8AC-4A7A-80EB-BEACAC960817}"/>
              </a:ext>
            </a:extLst>
          </p:cNvPr>
          <p:cNvSpPr/>
          <p:nvPr/>
        </p:nvSpPr>
        <p:spPr>
          <a:xfrm>
            <a:off x="3764477" y="983325"/>
            <a:ext cx="4940135" cy="5156218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গণিতের সমস্যা থাকবে </a:t>
            </a:r>
          </a:p>
          <a:p>
            <a:pPr algn="ctr"/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তবুও সমাধান করতে হবে </a:t>
            </a:r>
          </a:p>
          <a:p>
            <a:pPr algn="ctr"/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বারে বারে চেষ্টা না করে </a:t>
            </a:r>
          </a:p>
          <a:p>
            <a:pPr algn="ctr"/>
            <a:r>
              <a:rPr lang="bn-BD" sz="28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অঙ্ক শিখেছে কে কবে</a:t>
            </a:r>
            <a:r>
              <a:rPr lang="bn-BD" sz="2400" dirty="0">
                <a:solidFill>
                  <a:srgbClr val="00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dirty="0" smtClean="0">
              <a:solidFill>
                <a:srgbClr val="00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কোনটা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কঠিন কোনটা সহজ </a:t>
            </a:r>
          </a:p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ভাবছ কেন মিছে </a:t>
            </a:r>
          </a:p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সব সমাধান করতে হবে </a:t>
            </a:r>
          </a:p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রইবো না’ক বসে। 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অঙ্ক শেখার এইতো সময়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করব না’ক সময় অপচয়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সময় শেষে এমন সুযোগ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কখন বল কে পাবে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EE5D3C4-92E7-4F99-A57D-D7167A695B39}"/>
              </a:ext>
            </a:extLst>
          </p:cNvPr>
          <p:cNvSpPr/>
          <p:nvPr/>
        </p:nvSpPr>
        <p:spPr>
          <a:xfrm>
            <a:off x="3976765" y="216082"/>
            <a:ext cx="3924773" cy="6841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ln>
                  <a:solidFill>
                    <a:srgbClr val="00B05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গাই</a:t>
            </a:r>
            <a:endParaRPr lang="en-US" sz="2400" b="1" dirty="0">
              <a:ln>
                <a:solidFill>
                  <a:srgbClr val="00B05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0" y="6222670"/>
            <a:ext cx="12192000" cy="63533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Frame 4"/>
          <p:cNvSpPr/>
          <p:nvPr/>
        </p:nvSpPr>
        <p:spPr>
          <a:xfrm>
            <a:off x="0" y="0"/>
            <a:ext cx="12192000" cy="6976653"/>
          </a:xfrm>
          <a:prstGeom prst="frame">
            <a:avLst>
              <a:gd name="adj1" fmla="val 1716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44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7400" y="3397156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১৮.৪.২: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যোগ,বিয়োগ,গুণ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অনুর্ধ্ব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 	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Rectangle 5"/>
          <p:cNvSpPr/>
          <p:nvPr/>
        </p:nvSpPr>
        <p:spPr>
          <a:xfrm>
            <a:off x="2057400" y="1905001"/>
            <a:ext cx="807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.১</a:t>
            </a:r>
            <a:r>
              <a:rPr lang="en-US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সংক্রান্ত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	     	 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স্তরবিশিষ্ট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91000" y="914400"/>
            <a:ext cx="3962400" cy="838200"/>
            <a:chOff x="2667000" y="914400"/>
            <a:chExt cx="3962400" cy="838200"/>
          </a:xfrm>
        </p:grpSpPr>
        <p:sp>
          <p:nvSpPr>
            <p:cNvPr id="7" name="32-Point Star 6"/>
            <p:cNvSpPr/>
            <p:nvPr/>
          </p:nvSpPr>
          <p:spPr>
            <a:xfrm>
              <a:off x="2667000" y="914400"/>
              <a:ext cx="3962400" cy="838200"/>
            </a:xfrm>
            <a:prstGeom prst="star32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657600" y="1041112"/>
              <a:ext cx="2133599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3200" b="1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008"/>
          <a:stretch/>
        </p:blipFill>
        <p:spPr>
          <a:xfrm>
            <a:off x="0" y="5449360"/>
            <a:ext cx="12192000" cy="140864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86330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355</Words>
  <Application>Microsoft Office PowerPoint</Application>
  <PresentationFormat>Widescreen</PresentationFormat>
  <Paragraphs>66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Nikosh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2020-12-09T06:00:59Z</dcterms:created>
  <dcterms:modified xsi:type="dcterms:W3CDTF">2020-12-10T15:35:07Z</dcterms:modified>
</cp:coreProperties>
</file>